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Roboto Slab Light"/>
      <p:regular r:id="rId20"/>
      <p:bold r:id="rId21"/>
    </p:embeddedFont>
    <p:embeddedFont>
      <p:font typeface="Sniglet"/>
      <p:regular r:id="rId22"/>
    </p:embeddedFont>
    <p:embeddedFont>
      <p:font typeface="Roboto Slab"/>
      <p:regular r:id="rId23"/>
      <p:bold r:id="rId24"/>
    </p:embeddedFont>
    <p:embeddedFont>
      <p:font typeface="Raleway"/>
      <p:regular r:id="rId25"/>
      <p:bold r:id="rId26"/>
      <p:italic r:id="rId27"/>
      <p:boldItalic r:id="rId28"/>
    </p:embeddedFont>
    <p:embeddedFont>
      <p:font typeface="Nunito"/>
      <p:regular r:id="rId29"/>
      <p:bold r:id="rId30"/>
      <p:italic r:id="rId31"/>
      <p:boldItalic r:id="rId32"/>
    </p:embeddedFont>
    <p:embeddedFont>
      <p:font typeface="Pacifico"/>
      <p:regular r:id="rId33"/>
    </p:embeddedFont>
    <p:embeddedFont>
      <p:font typeface="Happy Monkey"/>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3FD31B-053B-4A60-8E6E-236D01544BB5}">
  <a:tblStyle styleId="{553FD31B-053B-4A60-8E6E-236D01544BB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SlabLight-regular.fntdata"/><Relationship Id="rId22" Type="http://schemas.openxmlformats.org/officeDocument/2006/relationships/font" Target="fonts/Sniglet-regular.fntdata"/><Relationship Id="rId21" Type="http://schemas.openxmlformats.org/officeDocument/2006/relationships/font" Target="fonts/RobotoSlabLight-bold.fntdata"/><Relationship Id="rId24" Type="http://schemas.openxmlformats.org/officeDocument/2006/relationships/font" Target="fonts/RobotoSlab-bold.fntdata"/><Relationship Id="rId23" Type="http://schemas.openxmlformats.org/officeDocument/2006/relationships/font" Target="fonts/RobotoSlab-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Nuni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5.xml"/><Relationship Id="rId33" Type="http://schemas.openxmlformats.org/officeDocument/2006/relationships/font" Target="fonts/Pacifico-regular.fntdata"/><Relationship Id="rId10" Type="http://schemas.openxmlformats.org/officeDocument/2006/relationships/slide" Target="slides/slide4.xml"/><Relationship Id="rId32" Type="http://schemas.openxmlformats.org/officeDocument/2006/relationships/font" Target="fonts/Nunito-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HappyMonkey-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17b259306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17b259306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17b259306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17b259306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17b259306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17b259306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17b259306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17b259306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7b25930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7b25930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17b259306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17b259306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17b259306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17b259306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19d608bf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19d608bf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911969d8a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1911969d8a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19d608bfa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19d608bfa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17b259306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17b259306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17b259306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17b259306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FE6594"/>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332050" y="1991825"/>
            <a:ext cx="6480000" cy="1159800"/>
          </a:xfrm>
          <a:prstGeom prst="rect">
            <a:avLst/>
          </a:prstGeom>
        </p:spPr>
        <p:txBody>
          <a:bodyPr anchorCtr="0" anchor="ctr" bIns="0" lIns="0" spcFirstLastPara="1" rIns="0" wrap="square" tIns="0">
            <a:noAutofit/>
          </a:bodyPr>
          <a:lstStyle>
            <a:lvl1pPr lvl="0" algn="ctr">
              <a:spcBef>
                <a:spcPts val="0"/>
              </a:spcBef>
              <a:spcAft>
                <a:spcPts val="0"/>
              </a:spcAft>
              <a:buClr>
                <a:srgbClr val="FFFFFF"/>
              </a:buClr>
              <a:buSzPts val="6000"/>
              <a:buNone/>
              <a:defRPr sz="6000">
                <a:solidFill>
                  <a:srgbClr val="FFFFFF"/>
                </a:solidFill>
              </a:defRPr>
            </a:lvl1pPr>
            <a:lvl2pPr lvl="1" algn="ctr">
              <a:spcBef>
                <a:spcPts val="0"/>
              </a:spcBef>
              <a:spcAft>
                <a:spcPts val="0"/>
              </a:spcAft>
              <a:buClr>
                <a:srgbClr val="FFFFFF"/>
              </a:buClr>
              <a:buSzPts val="6000"/>
              <a:buNone/>
              <a:defRPr sz="6000">
                <a:solidFill>
                  <a:srgbClr val="FFFFFF"/>
                </a:solidFill>
              </a:defRPr>
            </a:lvl2pPr>
            <a:lvl3pPr lvl="2" algn="ctr">
              <a:spcBef>
                <a:spcPts val="0"/>
              </a:spcBef>
              <a:spcAft>
                <a:spcPts val="0"/>
              </a:spcAft>
              <a:buClr>
                <a:srgbClr val="FFFFFF"/>
              </a:buClr>
              <a:buSzPts val="6000"/>
              <a:buNone/>
              <a:defRPr sz="6000">
                <a:solidFill>
                  <a:srgbClr val="FFFFFF"/>
                </a:solidFill>
              </a:defRPr>
            </a:lvl3pPr>
            <a:lvl4pPr lvl="3" algn="ctr">
              <a:spcBef>
                <a:spcPts val="0"/>
              </a:spcBef>
              <a:spcAft>
                <a:spcPts val="0"/>
              </a:spcAft>
              <a:buClr>
                <a:srgbClr val="FFFFFF"/>
              </a:buClr>
              <a:buSzPts val="6000"/>
              <a:buNone/>
              <a:defRPr sz="6000">
                <a:solidFill>
                  <a:srgbClr val="FFFFFF"/>
                </a:solidFill>
              </a:defRPr>
            </a:lvl4pPr>
            <a:lvl5pPr lvl="4" algn="ctr">
              <a:spcBef>
                <a:spcPts val="0"/>
              </a:spcBef>
              <a:spcAft>
                <a:spcPts val="0"/>
              </a:spcAft>
              <a:buClr>
                <a:srgbClr val="FFFFFF"/>
              </a:buClr>
              <a:buSzPts val="6000"/>
              <a:buNone/>
              <a:defRPr sz="6000">
                <a:solidFill>
                  <a:srgbClr val="FFFFFF"/>
                </a:solidFill>
              </a:defRPr>
            </a:lvl5pPr>
            <a:lvl6pPr lvl="5" algn="ctr">
              <a:spcBef>
                <a:spcPts val="0"/>
              </a:spcBef>
              <a:spcAft>
                <a:spcPts val="0"/>
              </a:spcAft>
              <a:buClr>
                <a:srgbClr val="FFFFFF"/>
              </a:buClr>
              <a:buSzPts val="6000"/>
              <a:buNone/>
              <a:defRPr sz="6000">
                <a:solidFill>
                  <a:srgbClr val="FFFFFF"/>
                </a:solidFill>
              </a:defRPr>
            </a:lvl6pPr>
            <a:lvl7pPr lvl="6" algn="ctr">
              <a:spcBef>
                <a:spcPts val="0"/>
              </a:spcBef>
              <a:spcAft>
                <a:spcPts val="0"/>
              </a:spcAft>
              <a:buClr>
                <a:srgbClr val="FFFFFF"/>
              </a:buClr>
              <a:buSzPts val="6000"/>
              <a:buNone/>
              <a:defRPr sz="6000">
                <a:solidFill>
                  <a:srgbClr val="FFFFFF"/>
                </a:solidFill>
              </a:defRPr>
            </a:lvl7pPr>
            <a:lvl8pPr lvl="7" algn="ctr">
              <a:spcBef>
                <a:spcPts val="0"/>
              </a:spcBef>
              <a:spcAft>
                <a:spcPts val="0"/>
              </a:spcAft>
              <a:buClr>
                <a:srgbClr val="FFFFFF"/>
              </a:buClr>
              <a:buSzPts val="6000"/>
              <a:buNone/>
              <a:defRPr sz="6000">
                <a:solidFill>
                  <a:srgbClr val="FFFFFF"/>
                </a:solidFill>
              </a:defRPr>
            </a:lvl8pPr>
            <a:lvl9pPr lvl="8" algn="ctr">
              <a:spcBef>
                <a:spcPts val="0"/>
              </a:spcBef>
              <a:spcAft>
                <a:spcPts val="0"/>
              </a:spcAft>
              <a:buClr>
                <a:srgbClr val="FFFFFF"/>
              </a:buClr>
              <a:buSzPts val="6000"/>
              <a:buNone/>
              <a:defRPr sz="6000">
                <a:solidFill>
                  <a:srgbClr val="FFFFFF"/>
                </a:solidFill>
              </a:defRPr>
            </a:lvl9pPr>
          </a:lstStyle>
          <a:p/>
        </p:txBody>
      </p:sp>
      <p:sp>
        <p:nvSpPr>
          <p:cNvPr id="11" name="Google Shape;11;p2"/>
          <p:cNvSpPr/>
          <p:nvPr/>
        </p:nvSpPr>
        <p:spPr>
          <a:xfrm>
            <a:off x="7819049" y="4279674"/>
            <a:ext cx="237369" cy="234951"/>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8209639" y="2765967"/>
            <a:ext cx="397991" cy="318909"/>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6932025" y="4174163"/>
            <a:ext cx="429173" cy="390820"/>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2325191">
            <a:off x="4300414" y="3864280"/>
            <a:ext cx="215816" cy="318868"/>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7979525" y="2356054"/>
            <a:ext cx="860638" cy="354844"/>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979966" y="3584453"/>
            <a:ext cx="733617" cy="716817"/>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1227644">
            <a:off x="4988560" y="4283914"/>
            <a:ext cx="213398" cy="167875"/>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302955">
            <a:off x="494865" y="2402127"/>
            <a:ext cx="731219" cy="544245"/>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24315" y="4038224"/>
            <a:ext cx="460313" cy="354844"/>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978090" y="3704975"/>
            <a:ext cx="424379" cy="908621"/>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609731" y="3768371"/>
            <a:ext cx="378814" cy="5106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517483" y="4309108"/>
            <a:ext cx="148699" cy="117517"/>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rot="1302955">
            <a:off x="709863" y="3063411"/>
            <a:ext cx="213404" cy="167839"/>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rot="-3814210">
            <a:off x="918830" y="2734888"/>
            <a:ext cx="441133" cy="211020"/>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rot="1827807">
            <a:off x="1588716" y="535573"/>
            <a:ext cx="352425" cy="299690"/>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rot="1827807">
            <a:off x="3501985" y="452707"/>
            <a:ext cx="323660" cy="201391"/>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rot="1827807">
            <a:off x="1185423" y="1261974"/>
            <a:ext cx="208603" cy="462729"/>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1827807">
            <a:off x="848950" y="1332927"/>
            <a:ext cx="148699" cy="115099"/>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1827807">
            <a:off x="3855665" y="672377"/>
            <a:ext cx="285350" cy="383607"/>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1827807">
            <a:off x="943942" y="779697"/>
            <a:ext cx="855841" cy="608927"/>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1827807">
            <a:off x="3233619" y="682663"/>
            <a:ext cx="635356" cy="426753"/>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1827807">
            <a:off x="1641303" y="1211644"/>
            <a:ext cx="177421" cy="177463"/>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238213">
            <a:off x="5331439" y="1035509"/>
            <a:ext cx="405202" cy="234951"/>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1238213">
            <a:off x="7575209" y="1241478"/>
            <a:ext cx="632899" cy="419584"/>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1238213">
            <a:off x="6995489" y="1429804"/>
            <a:ext cx="381190" cy="179840"/>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rot="-1238213">
            <a:off x="6702849" y="675419"/>
            <a:ext cx="453143" cy="611347"/>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rot="-1238213">
            <a:off x="7075758" y="876307"/>
            <a:ext cx="769551" cy="3500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rot="-1238213">
            <a:off x="5199525" y="1012194"/>
            <a:ext cx="167875" cy="14390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1238213">
            <a:off x="6410986" y="1078469"/>
            <a:ext cx="287727" cy="407620"/>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rot="-1238213">
            <a:off x="6420955" y="816647"/>
            <a:ext cx="213398" cy="167875"/>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564727" y="3768374"/>
            <a:ext cx="258866" cy="3489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FE6594"/>
        </a:solidFill>
      </p:bgPr>
    </p:bg>
    <p:spTree>
      <p:nvGrpSpPr>
        <p:cNvPr id="314" name="Shape 314"/>
        <p:cNvGrpSpPr/>
        <p:nvPr/>
      </p:nvGrpSpPr>
      <p:grpSpPr>
        <a:xfrm>
          <a:off x="0" y="0"/>
          <a:ext cx="0" cy="0"/>
          <a:chOff x="0" y="0"/>
          <a:chExt cx="0" cy="0"/>
        </a:xfrm>
      </p:grpSpPr>
      <p:sp>
        <p:nvSpPr>
          <p:cNvPr id="315" name="Google Shape;315;p11"/>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316" name="Google Shape;316;p11"/>
          <p:cNvSpPr/>
          <p:nvPr/>
        </p:nvSpPr>
        <p:spPr>
          <a:xfrm>
            <a:off x="8879183" y="4878827"/>
            <a:ext cx="156799" cy="155201"/>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8714628" y="82976"/>
            <a:ext cx="267665" cy="155201"/>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337680" y="4286565"/>
            <a:ext cx="483008" cy="359502"/>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332748" y="202010"/>
            <a:ext cx="232802" cy="197967"/>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681138" y="57901"/>
            <a:ext cx="213801" cy="133034"/>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
          <p:cNvSpPr/>
          <p:nvPr/>
        </p:nvSpPr>
        <p:spPr>
          <a:xfrm>
            <a:off x="332916" y="4687223"/>
            <a:ext cx="304069" cy="234399"/>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380252" y="767349"/>
            <a:ext cx="137798" cy="305666"/>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
          <p:cNvSpPr/>
          <p:nvPr/>
        </p:nvSpPr>
        <p:spPr>
          <a:xfrm>
            <a:off x="8678042" y="4055315"/>
            <a:ext cx="262901" cy="210662"/>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698737" y="4467080"/>
            <a:ext cx="280332" cy="600207"/>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1107326" y="4517779"/>
            <a:ext cx="250233" cy="337334"/>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
          <p:cNvSpPr/>
          <p:nvPr/>
        </p:nvSpPr>
        <p:spPr>
          <a:xfrm>
            <a:off x="8293219" y="4809127"/>
            <a:ext cx="283499" cy="258164"/>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1"/>
          <p:cNvSpPr/>
          <p:nvPr/>
        </p:nvSpPr>
        <p:spPr>
          <a:xfrm>
            <a:off x="8049338" y="4737885"/>
            <a:ext cx="142562" cy="21063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p:nvPr/>
        </p:nvSpPr>
        <p:spPr>
          <a:xfrm>
            <a:off x="8526030" y="4302363"/>
            <a:ext cx="568512" cy="234399"/>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
          <p:cNvSpPr/>
          <p:nvPr/>
        </p:nvSpPr>
        <p:spPr>
          <a:xfrm>
            <a:off x="8324889" y="4419567"/>
            <a:ext cx="484605" cy="473507"/>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8117441" y="4546244"/>
            <a:ext cx="140964" cy="110894"/>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p:nvPr/>
        </p:nvSpPr>
        <p:spPr>
          <a:xfrm>
            <a:off x="1055058" y="4866169"/>
            <a:ext cx="98226" cy="77628"/>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156942" y="946322"/>
            <a:ext cx="98226" cy="76031"/>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1"/>
          <p:cNvSpPr/>
          <p:nvPr/>
        </p:nvSpPr>
        <p:spPr>
          <a:xfrm>
            <a:off x="128635" y="4414840"/>
            <a:ext cx="140964" cy="110866"/>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65297" y="4585854"/>
            <a:ext cx="291402" cy="139395"/>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8649720" y="659413"/>
            <a:ext cx="418074" cy="277165"/>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8280731" y="616645"/>
            <a:ext cx="251803" cy="118797"/>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8223699" y="81379"/>
            <a:ext cx="299333" cy="403837"/>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
          <p:cNvSpPr/>
          <p:nvPr/>
        </p:nvSpPr>
        <p:spPr>
          <a:xfrm>
            <a:off x="988357" y="62638"/>
            <a:ext cx="188494" cy="253400"/>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1"/>
          <p:cNvSpPr/>
          <p:nvPr/>
        </p:nvSpPr>
        <p:spPr>
          <a:xfrm>
            <a:off x="8431174" y="334761"/>
            <a:ext cx="508342" cy="231232"/>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p:nvPr/>
        </p:nvSpPr>
        <p:spPr>
          <a:xfrm>
            <a:off x="76199" y="458559"/>
            <a:ext cx="565345" cy="402240"/>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628870" y="216248"/>
            <a:ext cx="419699" cy="281901"/>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8592688" y="748087"/>
            <a:ext cx="110894" cy="95059"/>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
          <p:cNvSpPr/>
          <p:nvPr/>
        </p:nvSpPr>
        <p:spPr>
          <a:xfrm>
            <a:off x="576629" y="604238"/>
            <a:ext cx="117200" cy="117227"/>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
          <p:cNvSpPr/>
          <p:nvPr/>
        </p:nvSpPr>
        <p:spPr>
          <a:xfrm>
            <a:off x="7976651" y="247657"/>
            <a:ext cx="190064" cy="26926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
          <p:cNvSpPr/>
          <p:nvPr/>
        </p:nvSpPr>
        <p:spPr>
          <a:xfrm>
            <a:off x="8073256" y="84546"/>
            <a:ext cx="140964" cy="110894"/>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bg>
      <p:bgPr>
        <a:solidFill>
          <a:schemeClr val="lt2"/>
        </a:solidFill>
      </p:bgPr>
    </p:bg>
    <p:spTree>
      <p:nvGrpSpPr>
        <p:cNvPr id="346" name="Shape 346"/>
        <p:cNvGrpSpPr/>
        <p:nvPr/>
      </p:nvGrpSpPr>
      <p:grpSpPr>
        <a:xfrm>
          <a:off x="0" y="0"/>
          <a:ext cx="0" cy="0"/>
          <a:chOff x="0" y="0"/>
          <a:chExt cx="0" cy="0"/>
        </a:xfrm>
      </p:grpSpPr>
      <p:sp>
        <p:nvSpPr>
          <p:cNvPr id="347" name="Google Shape;347;p1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12"/>
          <p:cNvGrpSpPr/>
          <p:nvPr/>
        </p:nvGrpSpPr>
        <p:grpSpPr>
          <a:xfrm>
            <a:off x="830392" y="1191256"/>
            <a:ext cx="745763" cy="45826"/>
            <a:chOff x="4580561" y="2589004"/>
            <a:chExt cx="1064464" cy="25200"/>
          </a:xfrm>
        </p:grpSpPr>
        <p:sp>
          <p:nvSpPr>
            <p:cNvPr id="349" name="Google Shape;349;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12"/>
          <p:cNvSpPr txBox="1"/>
          <p:nvPr>
            <p:ph type="ctrTitle"/>
          </p:nvPr>
        </p:nvSpPr>
        <p:spPr>
          <a:xfrm>
            <a:off x="729450" y="1322450"/>
            <a:ext cx="7688100" cy="1664700"/>
          </a:xfrm>
          <a:prstGeom prst="rect">
            <a:avLst/>
          </a:prstGeom>
        </p:spPr>
        <p:txBody>
          <a:bodyPr anchorCtr="0" anchor="ctr" bIns="0" lIns="0" spcFirstLastPara="1" rIns="0" wrap="square" tIns="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352" name="Google Shape;352;p12"/>
          <p:cNvSpPr txBox="1"/>
          <p:nvPr>
            <p:ph idx="1" type="subTitle"/>
          </p:nvPr>
        </p:nvSpPr>
        <p:spPr>
          <a:xfrm>
            <a:off x="729627" y="3172900"/>
            <a:ext cx="7688100" cy="541200"/>
          </a:xfrm>
          <a:prstGeom prst="rect">
            <a:avLst/>
          </a:prstGeom>
        </p:spPr>
        <p:txBody>
          <a:bodyPr anchorCtr="0" anchor="t" bIns="0" lIns="0" spcFirstLastPara="1" rIns="0" wrap="square" tIns="0">
            <a:noAutofit/>
          </a:bodyPr>
          <a:lstStyle>
            <a:lvl1pPr lvl="0" rtl="0">
              <a:lnSpc>
                <a:spcPct val="100000"/>
              </a:lnSpc>
              <a:spcBef>
                <a:spcPts val="60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3" name="Google Shape;353;p12"/>
          <p:cNvSpPr txBox="1"/>
          <p:nvPr>
            <p:ph idx="12" type="sldNum"/>
          </p:nvPr>
        </p:nvSpPr>
        <p:spPr>
          <a:xfrm>
            <a:off x="8536302"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354" name="Shape 354"/>
        <p:cNvGrpSpPr/>
        <p:nvPr/>
      </p:nvGrpSpPr>
      <p:grpSpPr>
        <a:xfrm>
          <a:off x="0" y="0"/>
          <a:ext cx="0" cy="0"/>
          <a:chOff x="0" y="0"/>
          <a:chExt cx="0" cy="0"/>
        </a:xfrm>
      </p:grpSpPr>
      <p:sp>
        <p:nvSpPr>
          <p:cNvPr id="355" name="Google Shape;355;p1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6" name="Google Shape;356;p13"/>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7" name="Google Shape;357;p13"/>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42" name="Shape 42"/>
        <p:cNvGrpSpPr/>
        <p:nvPr/>
      </p:nvGrpSpPr>
      <p:grpSpPr>
        <a:xfrm>
          <a:off x="0" y="0"/>
          <a:ext cx="0" cy="0"/>
          <a:chOff x="0" y="0"/>
          <a:chExt cx="0" cy="0"/>
        </a:xfrm>
      </p:grpSpPr>
      <p:sp>
        <p:nvSpPr>
          <p:cNvPr id="43" name="Google Shape;43;p3"/>
          <p:cNvSpPr txBox="1"/>
          <p:nvPr>
            <p:ph type="ctrTitle"/>
          </p:nvPr>
        </p:nvSpPr>
        <p:spPr>
          <a:xfrm>
            <a:off x="1575125" y="1507150"/>
            <a:ext cx="5993700" cy="1159800"/>
          </a:xfrm>
          <a:prstGeom prst="rect">
            <a:avLst/>
          </a:prstGeom>
        </p:spPr>
        <p:txBody>
          <a:bodyPr anchorCtr="0" anchor="b"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4" name="Google Shape;44;p3"/>
          <p:cNvSpPr txBox="1"/>
          <p:nvPr>
            <p:ph idx="1" type="subTitle"/>
          </p:nvPr>
        </p:nvSpPr>
        <p:spPr>
          <a:xfrm>
            <a:off x="1575125" y="2763852"/>
            <a:ext cx="5993700" cy="784800"/>
          </a:xfrm>
          <a:prstGeom prst="rect">
            <a:avLst/>
          </a:prstGeom>
        </p:spPr>
        <p:txBody>
          <a:bodyPr anchorCtr="0" anchor="t" bIns="0" lIns="0" spcFirstLastPara="1" rIns="0" wrap="square" tIns="0">
            <a:noAutofit/>
          </a:bodyPr>
          <a:lstStyle>
            <a:lvl1pPr lvl="0" rtl="0" algn="ctr">
              <a:spcBef>
                <a:spcPts val="0"/>
              </a:spcBef>
              <a:spcAft>
                <a:spcPts val="0"/>
              </a:spcAft>
              <a:buClr>
                <a:srgbClr val="7B77C8"/>
              </a:buClr>
              <a:buSzPts val="2000"/>
              <a:buNone/>
              <a:defRPr sz="2000">
                <a:solidFill>
                  <a:srgbClr val="7B77C8"/>
                </a:solidFill>
              </a:defRPr>
            </a:lvl1pPr>
            <a:lvl2pPr lvl="1" rtl="0" algn="ctr">
              <a:spcBef>
                <a:spcPts val="0"/>
              </a:spcBef>
              <a:spcAft>
                <a:spcPts val="0"/>
              </a:spcAft>
              <a:buClr>
                <a:srgbClr val="7B77C8"/>
              </a:buClr>
              <a:buSzPts val="2000"/>
              <a:buNone/>
              <a:defRPr sz="2000">
                <a:solidFill>
                  <a:srgbClr val="7B77C8"/>
                </a:solidFill>
              </a:defRPr>
            </a:lvl2pPr>
            <a:lvl3pPr lvl="2" rtl="0" algn="ctr">
              <a:spcBef>
                <a:spcPts val="0"/>
              </a:spcBef>
              <a:spcAft>
                <a:spcPts val="0"/>
              </a:spcAft>
              <a:buClr>
                <a:srgbClr val="7B77C8"/>
              </a:buClr>
              <a:buSzPts val="2000"/>
              <a:buNone/>
              <a:defRPr sz="2000">
                <a:solidFill>
                  <a:srgbClr val="7B77C8"/>
                </a:solidFill>
              </a:defRPr>
            </a:lvl3pPr>
            <a:lvl4pPr lvl="3" rtl="0" algn="ctr">
              <a:spcBef>
                <a:spcPts val="0"/>
              </a:spcBef>
              <a:spcAft>
                <a:spcPts val="0"/>
              </a:spcAft>
              <a:buClr>
                <a:srgbClr val="7B77C8"/>
              </a:buClr>
              <a:buSzPts val="2000"/>
              <a:buNone/>
              <a:defRPr sz="2000">
                <a:solidFill>
                  <a:srgbClr val="7B77C8"/>
                </a:solidFill>
              </a:defRPr>
            </a:lvl4pPr>
            <a:lvl5pPr lvl="4" rtl="0" algn="ctr">
              <a:spcBef>
                <a:spcPts val="0"/>
              </a:spcBef>
              <a:spcAft>
                <a:spcPts val="0"/>
              </a:spcAft>
              <a:buSzPts val="2000"/>
              <a:buNone/>
              <a:defRPr sz="2000">
                <a:solidFill>
                  <a:srgbClr val="7B77C8"/>
                </a:solidFill>
              </a:defRPr>
            </a:lvl5pPr>
            <a:lvl6pPr lvl="5" rtl="0" algn="ctr">
              <a:spcBef>
                <a:spcPts val="0"/>
              </a:spcBef>
              <a:spcAft>
                <a:spcPts val="0"/>
              </a:spcAft>
              <a:buClr>
                <a:srgbClr val="7B77C8"/>
              </a:buClr>
              <a:buSzPts val="2000"/>
              <a:buNone/>
              <a:defRPr sz="2000">
                <a:solidFill>
                  <a:srgbClr val="7B77C8"/>
                </a:solidFill>
              </a:defRPr>
            </a:lvl6pPr>
            <a:lvl7pPr lvl="6" rtl="0" algn="ctr">
              <a:spcBef>
                <a:spcPts val="0"/>
              </a:spcBef>
              <a:spcAft>
                <a:spcPts val="0"/>
              </a:spcAft>
              <a:buClr>
                <a:srgbClr val="7B77C8"/>
              </a:buClr>
              <a:buSzPts val="2000"/>
              <a:buNone/>
              <a:defRPr sz="2000">
                <a:solidFill>
                  <a:srgbClr val="7B77C8"/>
                </a:solidFill>
              </a:defRPr>
            </a:lvl7pPr>
            <a:lvl8pPr lvl="7" rtl="0" algn="ctr">
              <a:spcBef>
                <a:spcPts val="0"/>
              </a:spcBef>
              <a:spcAft>
                <a:spcPts val="0"/>
              </a:spcAft>
              <a:buClr>
                <a:srgbClr val="7B77C8"/>
              </a:buClr>
              <a:buSzPts val="2000"/>
              <a:buNone/>
              <a:defRPr sz="2000">
                <a:solidFill>
                  <a:srgbClr val="7B77C8"/>
                </a:solidFill>
              </a:defRPr>
            </a:lvl8pPr>
            <a:lvl9pPr lvl="8" rtl="0" algn="ctr">
              <a:spcBef>
                <a:spcPts val="0"/>
              </a:spcBef>
              <a:spcAft>
                <a:spcPts val="0"/>
              </a:spcAft>
              <a:buClr>
                <a:srgbClr val="7B77C8"/>
              </a:buClr>
              <a:buSzPts val="2000"/>
              <a:buNone/>
              <a:defRPr sz="2000">
                <a:solidFill>
                  <a:srgbClr val="7B77C8"/>
                </a:solidFill>
              </a:defRPr>
            </a:lvl9pPr>
          </a:lstStyle>
          <a:p/>
        </p:txBody>
      </p:sp>
      <p:sp>
        <p:nvSpPr>
          <p:cNvPr id="45" name="Google Shape;45;p3"/>
          <p:cNvSpPr/>
          <p:nvPr/>
        </p:nvSpPr>
        <p:spPr>
          <a:xfrm>
            <a:off x="7819049" y="4279674"/>
            <a:ext cx="237369" cy="234951"/>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flipH="1" rot="10800000">
            <a:off x="8209639" y="2765967"/>
            <a:ext cx="397991" cy="318909"/>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6932025" y="4174163"/>
            <a:ext cx="429173" cy="390820"/>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rot="2325191">
            <a:off x="4300414" y="3864280"/>
            <a:ext cx="215816" cy="318868"/>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flipH="1" rot="10800000">
            <a:off x="7979525" y="2356054"/>
            <a:ext cx="860638" cy="354844"/>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6979966" y="3584453"/>
            <a:ext cx="733617" cy="716817"/>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rot="-1227644">
            <a:off x="4988560" y="4283914"/>
            <a:ext cx="213398" cy="167875"/>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rot="1302955">
            <a:off x="494865" y="2402127"/>
            <a:ext cx="731219" cy="544245"/>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424315" y="4038224"/>
            <a:ext cx="460313" cy="354844"/>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978090" y="3704975"/>
            <a:ext cx="424379" cy="908621"/>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4609731" y="3768371"/>
            <a:ext cx="378814" cy="5106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2517483" y="4309108"/>
            <a:ext cx="148699" cy="117517"/>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302955">
            <a:off x="709863" y="3063411"/>
            <a:ext cx="213404" cy="167839"/>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rot="-3814210">
            <a:off x="918830" y="2734888"/>
            <a:ext cx="441133" cy="211020"/>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rot="1827807">
            <a:off x="1588716" y="535573"/>
            <a:ext cx="352425" cy="299690"/>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827807">
            <a:off x="3501985" y="452707"/>
            <a:ext cx="323660" cy="201391"/>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827807">
            <a:off x="1185423" y="1261974"/>
            <a:ext cx="208603" cy="462729"/>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827807">
            <a:off x="848950" y="1332927"/>
            <a:ext cx="148699" cy="115099"/>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rot="1827807">
            <a:off x="3855665" y="672377"/>
            <a:ext cx="285350" cy="383607"/>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rot="1827807">
            <a:off x="943942" y="779697"/>
            <a:ext cx="855841" cy="608927"/>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rot="1827807">
            <a:off x="3233619" y="682663"/>
            <a:ext cx="635356" cy="426753"/>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rot="1827807">
            <a:off x="1641303" y="1211644"/>
            <a:ext cx="177421" cy="177463"/>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rot="-1238213">
            <a:off x="7575209" y="1241478"/>
            <a:ext cx="632899" cy="419584"/>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rot="-1238213">
            <a:off x="6995489" y="1429804"/>
            <a:ext cx="381190" cy="179840"/>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rot="-1238213">
            <a:off x="6702849" y="675419"/>
            <a:ext cx="453143" cy="611347"/>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rot="-1238213">
            <a:off x="7075758" y="876307"/>
            <a:ext cx="769551" cy="3500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rot="-1238213">
            <a:off x="6410986" y="1078469"/>
            <a:ext cx="287727" cy="407620"/>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rot="-1238213">
            <a:off x="6420955" y="816647"/>
            <a:ext cx="213398" cy="167875"/>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2564727" y="3768374"/>
            <a:ext cx="258866" cy="348972"/>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rot="-1238213">
            <a:off x="5331439" y="1035509"/>
            <a:ext cx="405202" cy="234951"/>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rot="-1238213">
            <a:off x="5199525" y="1012194"/>
            <a:ext cx="167875" cy="14390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rgbClr val="8FF1ED"/>
        </a:solidFill>
      </p:bgPr>
    </p:bg>
    <p:spTree>
      <p:nvGrpSpPr>
        <p:cNvPr id="76" name="Shape 76"/>
        <p:cNvGrpSpPr/>
        <p:nvPr/>
      </p:nvGrpSpPr>
      <p:grpSpPr>
        <a:xfrm>
          <a:off x="0" y="0"/>
          <a:ext cx="0" cy="0"/>
          <a:chOff x="0" y="0"/>
          <a:chExt cx="0" cy="0"/>
        </a:xfrm>
      </p:grpSpPr>
      <p:sp>
        <p:nvSpPr>
          <p:cNvPr id="77" name="Google Shape;77;p4"/>
          <p:cNvSpPr txBox="1"/>
          <p:nvPr>
            <p:ph idx="1" type="body"/>
          </p:nvPr>
        </p:nvSpPr>
        <p:spPr>
          <a:xfrm>
            <a:off x="2201675" y="2161800"/>
            <a:ext cx="4740600" cy="819900"/>
          </a:xfrm>
          <a:prstGeom prst="rect">
            <a:avLst/>
          </a:prstGeom>
        </p:spPr>
        <p:txBody>
          <a:bodyPr anchorCtr="0" anchor="ctr" bIns="0" lIns="0" spcFirstLastPara="1" rIns="0" wrap="square" tIns="0">
            <a:noAutofit/>
          </a:bodyPr>
          <a:lstStyle>
            <a:lvl1pPr indent="-381000" lvl="0" marL="457200" rtl="0" algn="ctr">
              <a:spcBef>
                <a:spcPts val="600"/>
              </a:spcBef>
              <a:spcAft>
                <a:spcPts val="0"/>
              </a:spcAft>
              <a:buClr>
                <a:srgbClr val="7B77C8"/>
              </a:buClr>
              <a:buSzPts val="2400"/>
              <a:buChar char="﹡"/>
              <a:defRPr>
                <a:solidFill>
                  <a:srgbClr val="7B77C8"/>
                </a:solidFill>
              </a:defRPr>
            </a:lvl1pPr>
            <a:lvl2pPr indent="-381000" lvl="1" marL="914400" rtl="0" algn="ctr">
              <a:spcBef>
                <a:spcPts val="0"/>
              </a:spcBef>
              <a:spcAft>
                <a:spcPts val="0"/>
              </a:spcAft>
              <a:buClr>
                <a:srgbClr val="7B77C8"/>
              </a:buClr>
              <a:buSzPts val="2400"/>
              <a:buChar char="○"/>
              <a:defRPr>
                <a:solidFill>
                  <a:srgbClr val="7B77C8"/>
                </a:solidFill>
              </a:defRPr>
            </a:lvl2pPr>
            <a:lvl3pPr indent="-381000" lvl="2" marL="1371600" rtl="0" algn="ctr">
              <a:spcBef>
                <a:spcPts val="0"/>
              </a:spcBef>
              <a:spcAft>
                <a:spcPts val="0"/>
              </a:spcAft>
              <a:buClr>
                <a:srgbClr val="7B77C8"/>
              </a:buClr>
              <a:buSzPts val="2400"/>
              <a:buChar char="■"/>
              <a:defRPr>
                <a:solidFill>
                  <a:srgbClr val="7B77C8"/>
                </a:solidFill>
              </a:defRPr>
            </a:lvl3pPr>
            <a:lvl4pPr indent="-381000" lvl="3" marL="1828800" rtl="0" algn="ctr">
              <a:spcBef>
                <a:spcPts val="0"/>
              </a:spcBef>
              <a:spcAft>
                <a:spcPts val="0"/>
              </a:spcAft>
              <a:buClr>
                <a:srgbClr val="7B77C8"/>
              </a:buClr>
              <a:buSzPts val="2400"/>
              <a:buChar char="●"/>
              <a:defRPr>
                <a:solidFill>
                  <a:srgbClr val="7B77C8"/>
                </a:solidFill>
              </a:defRPr>
            </a:lvl4pPr>
            <a:lvl5pPr indent="-381000" lvl="4" marL="2286000" rtl="0" algn="ctr">
              <a:spcBef>
                <a:spcPts val="0"/>
              </a:spcBef>
              <a:spcAft>
                <a:spcPts val="0"/>
              </a:spcAft>
              <a:buSzPts val="2400"/>
              <a:buChar char="○"/>
              <a:defRPr>
                <a:solidFill>
                  <a:srgbClr val="7B77C8"/>
                </a:solidFill>
              </a:defRPr>
            </a:lvl5pPr>
            <a:lvl6pPr indent="-381000" lvl="5" marL="2743200" rtl="0" algn="ctr">
              <a:spcBef>
                <a:spcPts val="0"/>
              </a:spcBef>
              <a:spcAft>
                <a:spcPts val="0"/>
              </a:spcAft>
              <a:buClr>
                <a:srgbClr val="7B77C8"/>
              </a:buClr>
              <a:buSzPts val="2400"/>
              <a:buChar char="■"/>
              <a:defRPr>
                <a:solidFill>
                  <a:srgbClr val="7B77C8"/>
                </a:solidFill>
              </a:defRPr>
            </a:lvl6pPr>
            <a:lvl7pPr indent="-381000" lvl="6" marL="3200400" rtl="0" algn="ctr">
              <a:spcBef>
                <a:spcPts val="0"/>
              </a:spcBef>
              <a:spcAft>
                <a:spcPts val="0"/>
              </a:spcAft>
              <a:buClr>
                <a:srgbClr val="7B77C8"/>
              </a:buClr>
              <a:buSzPts val="2400"/>
              <a:buChar char="●"/>
              <a:defRPr>
                <a:solidFill>
                  <a:srgbClr val="7B77C8"/>
                </a:solidFill>
              </a:defRPr>
            </a:lvl7pPr>
            <a:lvl8pPr indent="-381000" lvl="7" marL="3657600" rtl="0" algn="ctr">
              <a:spcBef>
                <a:spcPts val="0"/>
              </a:spcBef>
              <a:spcAft>
                <a:spcPts val="0"/>
              </a:spcAft>
              <a:buClr>
                <a:srgbClr val="7B77C8"/>
              </a:buClr>
              <a:buSzPts val="2400"/>
              <a:buChar char="○"/>
              <a:defRPr>
                <a:solidFill>
                  <a:srgbClr val="7B77C8"/>
                </a:solidFill>
              </a:defRPr>
            </a:lvl8pPr>
            <a:lvl9pPr indent="-381000" lvl="8" marL="4114800" algn="ctr">
              <a:spcBef>
                <a:spcPts val="0"/>
              </a:spcBef>
              <a:spcAft>
                <a:spcPts val="0"/>
              </a:spcAft>
              <a:buClr>
                <a:srgbClr val="7B77C8"/>
              </a:buClr>
              <a:buSzPts val="2400"/>
              <a:buChar char="■"/>
              <a:defRPr>
                <a:solidFill>
                  <a:srgbClr val="7B77C8"/>
                </a:solidFill>
              </a:defRPr>
            </a:lvl9pPr>
          </a:lstStyle>
          <a:p/>
        </p:txBody>
      </p:sp>
      <p:sp>
        <p:nvSpPr>
          <p:cNvPr id="78" name="Google Shape;78;p4"/>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solidFill>
                  <a:srgbClr val="7B77C8"/>
                </a:solidFill>
              </a:defRPr>
            </a:lvl1pPr>
            <a:lvl2pPr lvl="1">
              <a:buNone/>
              <a:defRPr>
                <a:solidFill>
                  <a:srgbClr val="7B77C8"/>
                </a:solidFill>
              </a:defRPr>
            </a:lvl2pPr>
            <a:lvl3pPr lvl="2">
              <a:buNone/>
              <a:defRPr>
                <a:solidFill>
                  <a:srgbClr val="7B77C8"/>
                </a:solidFill>
              </a:defRPr>
            </a:lvl3pPr>
            <a:lvl4pPr lvl="3">
              <a:buNone/>
              <a:defRPr>
                <a:solidFill>
                  <a:srgbClr val="7B77C8"/>
                </a:solidFill>
              </a:defRPr>
            </a:lvl4pPr>
            <a:lvl5pPr lvl="4">
              <a:buNone/>
              <a:defRPr>
                <a:solidFill>
                  <a:srgbClr val="7B77C8"/>
                </a:solidFill>
              </a:defRPr>
            </a:lvl5pPr>
            <a:lvl6pPr lvl="5">
              <a:buNone/>
              <a:defRPr>
                <a:solidFill>
                  <a:srgbClr val="7B77C8"/>
                </a:solidFill>
              </a:defRPr>
            </a:lvl6pPr>
            <a:lvl7pPr lvl="6">
              <a:buNone/>
              <a:defRPr>
                <a:solidFill>
                  <a:srgbClr val="7B77C8"/>
                </a:solidFill>
              </a:defRPr>
            </a:lvl7pPr>
            <a:lvl8pPr lvl="7">
              <a:buNone/>
              <a:defRPr>
                <a:solidFill>
                  <a:srgbClr val="7B77C8"/>
                </a:solidFill>
              </a:defRPr>
            </a:lvl8pPr>
            <a:lvl9pPr lvl="8">
              <a:buNone/>
              <a:defRPr>
                <a:solidFill>
                  <a:srgbClr val="7B77C8"/>
                </a:solidFill>
              </a:defRPr>
            </a:lvl9pPr>
          </a:lstStyle>
          <a:p>
            <a:pPr indent="0" lvl="0" marL="0" rtl="0" algn="ctr">
              <a:spcBef>
                <a:spcPts val="0"/>
              </a:spcBef>
              <a:spcAft>
                <a:spcPts val="0"/>
              </a:spcAft>
              <a:buNone/>
            </a:pPr>
            <a:fld id="{00000000-1234-1234-1234-123412341234}" type="slidenum">
              <a:rPr lang="en"/>
              <a:t>‹#›</a:t>
            </a:fld>
            <a:endParaRPr/>
          </a:p>
        </p:txBody>
      </p:sp>
      <p:sp>
        <p:nvSpPr>
          <p:cNvPr id="79" name="Google Shape;79;p4"/>
          <p:cNvSpPr/>
          <p:nvPr/>
        </p:nvSpPr>
        <p:spPr>
          <a:xfrm>
            <a:off x="7411466" y="4537569"/>
            <a:ext cx="191219" cy="195569"/>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flipH="1" rot="10800000">
            <a:off x="7513606" y="2721238"/>
            <a:ext cx="320612" cy="26545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6696926" y="4449742"/>
            <a:ext cx="345732" cy="325313"/>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rot="2380540">
            <a:off x="4232665" y="4396136"/>
            <a:ext cx="176144" cy="262107"/>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flipH="1" rot="10800000">
            <a:off x="7328238" y="2380028"/>
            <a:ext cx="693311" cy="295366"/>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a:off x="6735544" y="3958867"/>
            <a:ext cx="590985" cy="596667"/>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rot="-1265014">
            <a:off x="4787792" y="4744045"/>
            <a:ext cx="172612" cy="139202"/>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rot="1342143">
            <a:off x="1297621" y="2419363"/>
            <a:ext cx="591778" cy="451068"/>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1948248" y="4203161"/>
            <a:ext cx="370818" cy="295366"/>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2394340" y="3925764"/>
            <a:ext cx="341870" cy="756321"/>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a:off x="4482980" y="4314635"/>
            <a:ext cx="305164" cy="425075"/>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p:nvPr/>
        </p:nvSpPr>
        <p:spPr>
          <a:xfrm>
            <a:off x="2828848" y="4428645"/>
            <a:ext cx="119789" cy="9781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rot="1342143">
            <a:off x="1471775" y="2969131"/>
            <a:ext cx="172709" cy="139104"/>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rot="-3858601">
            <a:off x="1635743" y="2697635"/>
            <a:ext cx="364876" cy="171119"/>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rot="3360721">
            <a:off x="2243738" y="540277"/>
            <a:ext cx="286353" cy="247417"/>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rot="8704698">
            <a:off x="7218899" y="4030141"/>
            <a:ext cx="262979" cy="1662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rot="3360721">
            <a:off x="1673204" y="923771"/>
            <a:ext cx="169495" cy="38201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rot="3360721">
            <a:off x="1465224" y="866047"/>
            <a:ext cx="120821" cy="95023"/>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rot="3360721">
            <a:off x="1612800" y="581705"/>
            <a:ext cx="695389" cy="502715"/>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4"/>
          <p:cNvGrpSpPr/>
          <p:nvPr/>
        </p:nvGrpSpPr>
        <p:grpSpPr>
          <a:xfrm>
            <a:off x="4235661" y="408065"/>
            <a:ext cx="679518" cy="413378"/>
            <a:chOff x="4057027" y="451024"/>
            <a:chExt cx="788852" cy="479891"/>
          </a:xfrm>
        </p:grpSpPr>
        <p:sp>
          <p:nvSpPr>
            <p:cNvPr id="99" name="Google Shape;99;p4"/>
            <p:cNvSpPr/>
            <p:nvPr/>
          </p:nvSpPr>
          <p:spPr>
            <a:xfrm rot="1877252">
              <a:off x="4498961" y="503709"/>
              <a:ext cx="274218" cy="374537"/>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rot="1877511">
              <a:off x="4098464" y="543776"/>
              <a:ext cx="431351" cy="294387"/>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4"/>
          <p:cNvSpPr/>
          <p:nvPr/>
        </p:nvSpPr>
        <p:spPr>
          <a:xfrm rot="3360721">
            <a:off x="2075212" y="1043947"/>
            <a:ext cx="144159" cy="146509"/>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rot="-1994755">
            <a:off x="7343189" y="2110169"/>
            <a:ext cx="327777" cy="194810"/>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rot="-1275809">
            <a:off x="7632394" y="1006289"/>
            <a:ext cx="511987" cy="347890"/>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rot="-1275809">
            <a:off x="7165828" y="1162657"/>
            <a:ext cx="308366" cy="14911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rot="-1275809">
            <a:off x="6929968" y="535417"/>
            <a:ext cx="366572" cy="506886"/>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rot="-1275809">
            <a:off x="7229831" y="702206"/>
            <a:ext cx="622532" cy="290237"/>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rot="-1275809">
            <a:off x="1721366" y="4467501"/>
            <a:ext cx="135804" cy="119316"/>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rot="-1275809">
            <a:off x="6695139" y="870581"/>
            <a:ext cx="232758" cy="337970"/>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rot="-1275809">
            <a:off x="6703297" y="652245"/>
            <a:ext cx="172630" cy="139191"/>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2866905" y="3978538"/>
            <a:ext cx="208524" cy="290478"/>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1" name="Shape 111"/>
        <p:cNvGrpSpPr/>
        <p:nvPr/>
      </p:nvGrpSpPr>
      <p:grpSpPr>
        <a:xfrm>
          <a:off x="0" y="0"/>
          <a:ext cx="0" cy="0"/>
          <a:chOff x="0" y="0"/>
          <a:chExt cx="0" cy="0"/>
        </a:xfrm>
      </p:grpSpPr>
      <p:sp>
        <p:nvSpPr>
          <p:cNvPr id="112" name="Google Shape;112;p5"/>
          <p:cNvSpPr txBox="1"/>
          <p:nvPr>
            <p:ph type="title"/>
          </p:nvPr>
        </p:nvSpPr>
        <p:spPr>
          <a:xfrm>
            <a:off x="1507075" y="205975"/>
            <a:ext cx="6129900" cy="857400"/>
          </a:xfrm>
          <a:prstGeom prst="rect">
            <a:avLst/>
          </a:prstGeom>
        </p:spPr>
        <p:txBody>
          <a:bodyPr anchorCtr="0" anchor="ctr"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3" name="Google Shape;113;p5"/>
          <p:cNvSpPr txBox="1"/>
          <p:nvPr>
            <p:ph idx="1" type="body"/>
          </p:nvPr>
        </p:nvSpPr>
        <p:spPr>
          <a:xfrm>
            <a:off x="1507075" y="1200147"/>
            <a:ext cx="6129900" cy="3725700"/>
          </a:xfrm>
          <a:prstGeom prst="rect">
            <a:avLst/>
          </a:prstGeom>
        </p:spPr>
        <p:txBody>
          <a:bodyPr anchorCtr="0" anchor="t" bIns="0" lIns="0" spcFirstLastPara="1" rIns="0" wrap="square" tIns="0">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114" name="Google Shape;114;p5"/>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15" name="Google Shape;115;p5"/>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45" name="Shape 145"/>
        <p:cNvGrpSpPr/>
        <p:nvPr/>
      </p:nvGrpSpPr>
      <p:grpSpPr>
        <a:xfrm>
          <a:off x="0" y="0"/>
          <a:ext cx="0" cy="0"/>
          <a:chOff x="0" y="0"/>
          <a:chExt cx="0" cy="0"/>
        </a:xfrm>
      </p:grpSpPr>
      <p:sp>
        <p:nvSpPr>
          <p:cNvPr id="146" name="Google Shape;146;p6"/>
          <p:cNvSpPr txBox="1"/>
          <p:nvPr>
            <p:ph type="title"/>
          </p:nvPr>
        </p:nvSpPr>
        <p:spPr>
          <a:xfrm>
            <a:off x="1507075" y="205975"/>
            <a:ext cx="6129900" cy="857400"/>
          </a:xfrm>
          <a:prstGeom prst="rect">
            <a:avLst/>
          </a:prstGeom>
        </p:spPr>
        <p:txBody>
          <a:bodyPr anchorCtr="0" anchor="ctr"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47" name="Google Shape;147;p6"/>
          <p:cNvSpPr txBox="1"/>
          <p:nvPr>
            <p:ph idx="1" type="body"/>
          </p:nvPr>
        </p:nvSpPr>
        <p:spPr>
          <a:xfrm>
            <a:off x="1507037" y="1200150"/>
            <a:ext cx="2975400" cy="3725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148" name="Google Shape;148;p6"/>
          <p:cNvSpPr txBox="1"/>
          <p:nvPr>
            <p:ph idx="2" type="body"/>
          </p:nvPr>
        </p:nvSpPr>
        <p:spPr>
          <a:xfrm>
            <a:off x="4661585" y="1200150"/>
            <a:ext cx="2975400" cy="3725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149" name="Google Shape;149;p6"/>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50" name="Google Shape;150;p6"/>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6"/>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80" name="Shape 180"/>
        <p:cNvGrpSpPr/>
        <p:nvPr/>
      </p:nvGrpSpPr>
      <p:grpSpPr>
        <a:xfrm>
          <a:off x="0" y="0"/>
          <a:ext cx="0" cy="0"/>
          <a:chOff x="0" y="0"/>
          <a:chExt cx="0" cy="0"/>
        </a:xfrm>
      </p:grpSpPr>
      <p:sp>
        <p:nvSpPr>
          <p:cNvPr id="181" name="Google Shape;181;p7"/>
          <p:cNvSpPr txBox="1"/>
          <p:nvPr>
            <p:ph type="title"/>
          </p:nvPr>
        </p:nvSpPr>
        <p:spPr>
          <a:xfrm>
            <a:off x="1507075" y="205975"/>
            <a:ext cx="6129900" cy="8574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2" name="Google Shape;182;p7"/>
          <p:cNvSpPr txBox="1"/>
          <p:nvPr>
            <p:ph idx="1" type="body"/>
          </p:nvPr>
        </p:nvSpPr>
        <p:spPr>
          <a:xfrm>
            <a:off x="1507076" y="1200150"/>
            <a:ext cx="1955100" cy="3725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3" name="Google Shape;183;p7"/>
          <p:cNvSpPr txBox="1"/>
          <p:nvPr>
            <p:ph idx="2" type="body"/>
          </p:nvPr>
        </p:nvSpPr>
        <p:spPr>
          <a:xfrm>
            <a:off x="3562363" y="1200150"/>
            <a:ext cx="1955100" cy="3725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4" name="Google Shape;184;p7"/>
          <p:cNvSpPr txBox="1"/>
          <p:nvPr>
            <p:ph idx="3" type="body"/>
          </p:nvPr>
        </p:nvSpPr>
        <p:spPr>
          <a:xfrm>
            <a:off x="5617649" y="1200150"/>
            <a:ext cx="1955100" cy="3725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5" name="Google Shape;185;p7"/>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86" name="Google Shape;186;p7"/>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7"/>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7"/>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7"/>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6" name="Shape 216"/>
        <p:cNvGrpSpPr/>
        <p:nvPr/>
      </p:nvGrpSpPr>
      <p:grpSpPr>
        <a:xfrm>
          <a:off x="0" y="0"/>
          <a:ext cx="0" cy="0"/>
          <a:chOff x="0" y="0"/>
          <a:chExt cx="0" cy="0"/>
        </a:xfrm>
      </p:grpSpPr>
      <p:sp>
        <p:nvSpPr>
          <p:cNvPr id="217" name="Google Shape;217;p8"/>
          <p:cNvSpPr txBox="1"/>
          <p:nvPr>
            <p:ph type="title"/>
          </p:nvPr>
        </p:nvSpPr>
        <p:spPr>
          <a:xfrm>
            <a:off x="1507075" y="205975"/>
            <a:ext cx="6129900" cy="857400"/>
          </a:xfrm>
          <a:prstGeom prst="rect">
            <a:avLst/>
          </a:prstGeom>
        </p:spPr>
        <p:txBody>
          <a:bodyPr anchorCtr="0" anchor="ctr"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8" name="Google Shape;218;p8"/>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19" name="Google Shape;219;p8"/>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8"/>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8"/>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9" name="Shape 249"/>
        <p:cNvGrpSpPr/>
        <p:nvPr/>
      </p:nvGrpSpPr>
      <p:grpSpPr>
        <a:xfrm>
          <a:off x="0" y="0"/>
          <a:ext cx="0" cy="0"/>
          <a:chOff x="0" y="0"/>
          <a:chExt cx="0" cy="0"/>
        </a:xfrm>
      </p:grpSpPr>
      <p:sp>
        <p:nvSpPr>
          <p:cNvPr id="250" name="Google Shape;250;p9"/>
          <p:cNvSpPr txBox="1"/>
          <p:nvPr>
            <p:ph idx="1" type="body"/>
          </p:nvPr>
        </p:nvSpPr>
        <p:spPr>
          <a:xfrm>
            <a:off x="457200" y="4253909"/>
            <a:ext cx="8229600" cy="519600"/>
          </a:xfrm>
          <a:prstGeom prst="rect">
            <a:avLst/>
          </a:prstGeom>
        </p:spPr>
        <p:txBody>
          <a:bodyPr anchorCtr="0" anchor="t" bIns="0" lIns="0" spcFirstLastPara="1" rIns="0" wrap="square" tIns="0">
            <a:noAutofit/>
          </a:bodyPr>
          <a:lstStyle>
            <a:lvl1pPr indent="-228600" lvl="0" marL="457200" algn="ctr">
              <a:spcBef>
                <a:spcPts val="360"/>
              </a:spcBef>
              <a:spcAft>
                <a:spcPts val="0"/>
              </a:spcAft>
              <a:buClr>
                <a:srgbClr val="7B77C8"/>
              </a:buClr>
              <a:buSzPts val="1800"/>
              <a:buNone/>
              <a:defRPr sz="1800">
                <a:solidFill>
                  <a:srgbClr val="7B77C8"/>
                </a:solidFill>
              </a:defRPr>
            </a:lvl1pPr>
          </a:lstStyle>
          <a:p/>
        </p:txBody>
      </p:sp>
      <p:sp>
        <p:nvSpPr>
          <p:cNvPr id="251" name="Google Shape;251;p9"/>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52" name="Google Shape;252;p9"/>
          <p:cNvSpPr/>
          <p:nvPr/>
        </p:nvSpPr>
        <p:spPr>
          <a:xfrm>
            <a:off x="8756382" y="4814861"/>
            <a:ext cx="176272" cy="174476"/>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
          <p:cNvSpPr/>
          <p:nvPr/>
        </p:nvSpPr>
        <p:spPr>
          <a:xfrm>
            <a:off x="8591870" y="158066"/>
            <a:ext cx="300907" cy="174476"/>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a:off x="476396" y="4122342"/>
            <a:ext cx="542995" cy="404150"/>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440795" y="314384"/>
            <a:ext cx="261715" cy="222553"/>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
          <p:cNvSpPr/>
          <p:nvPr/>
        </p:nvSpPr>
        <p:spPr>
          <a:xfrm>
            <a:off x="832438" y="152383"/>
            <a:ext cx="240354" cy="149556"/>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a:off x="471041" y="4572743"/>
            <a:ext cx="341833" cy="263510"/>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494197" y="949910"/>
            <a:ext cx="154911" cy="343628"/>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a:off x="8530268" y="3889108"/>
            <a:ext cx="295551" cy="236825"/>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882280" y="4325269"/>
            <a:ext cx="315147" cy="674750"/>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a:off x="1341596" y="4382261"/>
            <a:ext cx="281311" cy="379229"/>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a:off x="8097668" y="4736508"/>
            <a:ext cx="318707" cy="290227"/>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7823509" y="4656421"/>
            <a:ext cx="160267" cy="23679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
          <p:cNvSpPr/>
          <p:nvPr/>
        </p:nvSpPr>
        <p:spPr>
          <a:xfrm>
            <a:off x="8359383" y="4166828"/>
            <a:ext cx="639118" cy="263510"/>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8133270" y="4298583"/>
            <a:ext cx="544790" cy="532314"/>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7900067" y="4440988"/>
            <a:ext cx="158471" cy="124666"/>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9"/>
          <p:cNvSpPr/>
          <p:nvPr/>
        </p:nvSpPr>
        <p:spPr>
          <a:xfrm>
            <a:off x="1282839" y="4773905"/>
            <a:ext cx="110425" cy="87269"/>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9"/>
          <p:cNvSpPr/>
          <p:nvPr/>
        </p:nvSpPr>
        <p:spPr>
          <a:xfrm>
            <a:off x="243162" y="1151103"/>
            <a:ext cx="110425" cy="85474"/>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p:nvPr/>
        </p:nvSpPr>
        <p:spPr>
          <a:xfrm>
            <a:off x="241398" y="4266542"/>
            <a:ext cx="158471" cy="124635"/>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p:nvPr/>
        </p:nvSpPr>
        <p:spPr>
          <a:xfrm>
            <a:off x="170196" y="4458788"/>
            <a:ext cx="327592" cy="156707"/>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p:nvPr/>
        </p:nvSpPr>
        <p:spPr>
          <a:xfrm>
            <a:off x="8518903" y="806068"/>
            <a:ext cx="469997" cy="311587"/>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9"/>
          <p:cNvSpPr/>
          <p:nvPr/>
        </p:nvSpPr>
        <p:spPr>
          <a:xfrm>
            <a:off x="8104104" y="757991"/>
            <a:ext cx="283075" cy="133551"/>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
          <p:cNvSpPr/>
          <p:nvPr/>
        </p:nvSpPr>
        <p:spPr>
          <a:xfrm>
            <a:off x="8039991" y="156270"/>
            <a:ext cx="336508" cy="453992"/>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
          <p:cNvSpPr/>
          <p:nvPr/>
        </p:nvSpPr>
        <p:spPr>
          <a:xfrm>
            <a:off x="1177800" y="157708"/>
            <a:ext cx="211904" cy="284871"/>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a:off x="8273225" y="441110"/>
            <a:ext cx="571475" cy="259950"/>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9"/>
          <p:cNvSpPr/>
          <p:nvPr/>
        </p:nvSpPr>
        <p:spPr>
          <a:xfrm>
            <a:off x="152395" y="602784"/>
            <a:ext cx="635557" cy="452196"/>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9"/>
          <p:cNvSpPr/>
          <p:nvPr/>
        </p:nvSpPr>
        <p:spPr>
          <a:xfrm>
            <a:off x="773681" y="330389"/>
            <a:ext cx="471823" cy="316912"/>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
          <p:cNvSpPr/>
          <p:nvPr/>
        </p:nvSpPr>
        <p:spPr>
          <a:xfrm>
            <a:off x="8454790" y="905751"/>
            <a:ext cx="124666" cy="106865"/>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p:nvPr/>
        </p:nvSpPr>
        <p:spPr>
          <a:xfrm>
            <a:off x="714955" y="766549"/>
            <a:ext cx="131755" cy="131786"/>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9"/>
          <p:cNvSpPr/>
          <p:nvPr/>
        </p:nvSpPr>
        <p:spPr>
          <a:xfrm>
            <a:off x="7762271" y="343192"/>
            <a:ext cx="213669" cy="30270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
          <p:cNvSpPr/>
          <p:nvPr/>
        </p:nvSpPr>
        <p:spPr>
          <a:xfrm>
            <a:off x="7870870" y="159831"/>
            <a:ext cx="158471" cy="124666"/>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 name="Shape 282"/>
        <p:cNvGrpSpPr/>
        <p:nvPr/>
      </p:nvGrpSpPr>
      <p:grpSpPr>
        <a:xfrm>
          <a:off x="0" y="0"/>
          <a:ext cx="0" cy="0"/>
          <a:chOff x="0" y="0"/>
          <a:chExt cx="0" cy="0"/>
        </a:xfrm>
      </p:grpSpPr>
      <p:sp>
        <p:nvSpPr>
          <p:cNvPr id="283" name="Google Shape;283;p10"/>
          <p:cNvSpPr txBox="1"/>
          <p:nvPr>
            <p:ph idx="12" type="sldNum"/>
          </p:nvPr>
        </p:nvSpPr>
        <p:spPr>
          <a:xfrm>
            <a:off x="4297650" y="47498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84" name="Google Shape;284;p10"/>
          <p:cNvSpPr/>
          <p:nvPr/>
        </p:nvSpPr>
        <p:spPr>
          <a:xfrm>
            <a:off x="8879183" y="4878827"/>
            <a:ext cx="156799" cy="155201"/>
          </a:xfrm>
          <a:custGeom>
            <a:rect b="b" l="l" r="r" t="t"/>
            <a:pathLst>
              <a:path extrusionOk="0" h="5636" w="5694">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
          <p:cNvSpPr/>
          <p:nvPr/>
        </p:nvSpPr>
        <p:spPr>
          <a:xfrm>
            <a:off x="8714628" y="82976"/>
            <a:ext cx="267665" cy="155201"/>
          </a:xfrm>
          <a:custGeom>
            <a:rect b="b" l="l" r="r" t="t"/>
            <a:pathLst>
              <a:path extrusionOk="0" h="5636" w="972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
          <p:cNvSpPr/>
          <p:nvPr/>
        </p:nvSpPr>
        <p:spPr>
          <a:xfrm>
            <a:off x="337680" y="4286565"/>
            <a:ext cx="483008" cy="359502"/>
          </a:xfrm>
          <a:custGeom>
            <a:rect b="b" l="l" r="r" t="t"/>
            <a:pathLst>
              <a:path extrusionOk="0" h="13055" w="1754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p:nvPr/>
        </p:nvSpPr>
        <p:spPr>
          <a:xfrm>
            <a:off x="332748" y="202010"/>
            <a:ext cx="232802" cy="197967"/>
          </a:xfrm>
          <a:custGeom>
            <a:rect b="b" l="l" r="r" t="t"/>
            <a:pathLst>
              <a:path extrusionOk="0" h="7189" w="8454">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0"/>
          <p:cNvSpPr/>
          <p:nvPr/>
        </p:nvSpPr>
        <p:spPr>
          <a:xfrm>
            <a:off x="681138" y="57901"/>
            <a:ext cx="213801" cy="133034"/>
          </a:xfrm>
          <a:custGeom>
            <a:rect b="b" l="l" r="r" t="t"/>
            <a:pathLst>
              <a:path extrusionOk="0" h="4831" w="7764">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
          <p:cNvSpPr/>
          <p:nvPr/>
        </p:nvSpPr>
        <p:spPr>
          <a:xfrm>
            <a:off x="332916" y="4687223"/>
            <a:ext cx="304069" cy="234399"/>
          </a:xfrm>
          <a:custGeom>
            <a:rect b="b" l="l" r="r" t="t"/>
            <a:pathLst>
              <a:path extrusionOk="0" h="8512" w="11042">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0"/>
          <p:cNvSpPr/>
          <p:nvPr/>
        </p:nvSpPr>
        <p:spPr>
          <a:xfrm>
            <a:off x="380252" y="767349"/>
            <a:ext cx="137798" cy="305666"/>
          </a:xfrm>
          <a:custGeom>
            <a:rect b="b" l="l" r="r" t="t"/>
            <a:pathLst>
              <a:path extrusionOk="0" h="11100" w="5004">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
          <p:cNvSpPr/>
          <p:nvPr/>
        </p:nvSpPr>
        <p:spPr>
          <a:xfrm>
            <a:off x="8678042" y="4055315"/>
            <a:ext cx="262901" cy="210662"/>
          </a:xfrm>
          <a:custGeom>
            <a:rect b="b" l="l" r="r" t="t"/>
            <a:pathLst>
              <a:path extrusionOk="0" h="7650" w="9547">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0"/>
          <p:cNvSpPr/>
          <p:nvPr/>
        </p:nvSpPr>
        <p:spPr>
          <a:xfrm>
            <a:off x="698737" y="4467080"/>
            <a:ext cx="280332" cy="600207"/>
          </a:xfrm>
          <a:custGeom>
            <a:rect b="b" l="l" r="r" t="t"/>
            <a:pathLst>
              <a:path extrusionOk="0" h="21796" w="1018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
          <p:cNvSpPr/>
          <p:nvPr/>
        </p:nvSpPr>
        <p:spPr>
          <a:xfrm>
            <a:off x="1107326" y="4517779"/>
            <a:ext cx="250233" cy="337334"/>
          </a:xfrm>
          <a:custGeom>
            <a:rect b="b" l="l" r="r" t="t"/>
            <a:pathLst>
              <a:path extrusionOk="0" h="12250" w="9087">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0"/>
          <p:cNvSpPr/>
          <p:nvPr/>
        </p:nvSpPr>
        <p:spPr>
          <a:xfrm>
            <a:off x="8293219" y="4809127"/>
            <a:ext cx="283499" cy="258164"/>
          </a:xfrm>
          <a:custGeom>
            <a:rect b="b" l="l" r="r" t="t"/>
            <a:pathLst>
              <a:path extrusionOk="0" h="9375" w="10295">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0"/>
          <p:cNvSpPr/>
          <p:nvPr/>
        </p:nvSpPr>
        <p:spPr>
          <a:xfrm>
            <a:off x="8049338" y="4737885"/>
            <a:ext cx="142562" cy="210634"/>
          </a:xfrm>
          <a:custGeom>
            <a:rect b="b" l="l" r="r" t="t"/>
            <a:pathLst>
              <a:path extrusionOk="0" h="7649" w="5177">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0"/>
          <p:cNvSpPr/>
          <p:nvPr/>
        </p:nvSpPr>
        <p:spPr>
          <a:xfrm>
            <a:off x="8526030" y="4302363"/>
            <a:ext cx="568512" cy="234399"/>
          </a:xfrm>
          <a:custGeom>
            <a:rect b="b" l="l" r="r" t="t"/>
            <a:pathLst>
              <a:path extrusionOk="0" h="8512" w="20645">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0"/>
          <p:cNvSpPr/>
          <p:nvPr/>
        </p:nvSpPr>
        <p:spPr>
          <a:xfrm>
            <a:off x="8324889" y="4419567"/>
            <a:ext cx="484605" cy="473507"/>
          </a:xfrm>
          <a:custGeom>
            <a:rect b="b" l="l" r="r" t="t"/>
            <a:pathLst>
              <a:path extrusionOk="0" h="17195" w="17598">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0"/>
          <p:cNvSpPr/>
          <p:nvPr/>
        </p:nvSpPr>
        <p:spPr>
          <a:xfrm>
            <a:off x="8117441" y="4546244"/>
            <a:ext cx="140964" cy="110894"/>
          </a:xfrm>
          <a:custGeom>
            <a:rect b="b" l="l" r="r" t="t"/>
            <a:pathLst>
              <a:path extrusionOk="0" h="4027" w="5119">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0"/>
          <p:cNvSpPr/>
          <p:nvPr/>
        </p:nvSpPr>
        <p:spPr>
          <a:xfrm>
            <a:off x="1055058" y="4866169"/>
            <a:ext cx="98226" cy="77628"/>
          </a:xfrm>
          <a:custGeom>
            <a:rect b="b" l="l" r="r" t="t"/>
            <a:pathLst>
              <a:path extrusionOk="0" h="2819" w="3567">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
          <p:cNvSpPr/>
          <p:nvPr/>
        </p:nvSpPr>
        <p:spPr>
          <a:xfrm>
            <a:off x="156942" y="946322"/>
            <a:ext cx="98226" cy="76031"/>
          </a:xfrm>
          <a:custGeom>
            <a:rect b="b" l="l" r="r" t="t"/>
            <a:pathLst>
              <a:path extrusionOk="0" h="2761" w="3567">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
          <p:cNvSpPr/>
          <p:nvPr/>
        </p:nvSpPr>
        <p:spPr>
          <a:xfrm>
            <a:off x="128635" y="4414840"/>
            <a:ext cx="140964" cy="110866"/>
          </a:xfrm>
          <a:custGeom>
            <a:rect b="b" l="l" r="r" t="t"/>
            <a:pathLst>
              <a:path extrusionOk="0" h="4026" w="5119">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0"/>
          <p:cNvSpPr/>
          <p:nvPr/>
        </p:nvSpPr>
        <p:spPr>
          <a:xfrm>
            <a:off x="65297" y="4585854"/>
            <a:ext cx="291402" cy="139395"/>
          </a:xfrm>
          <a:custGeom>
            <a:rect b="b" l="l" r="r" t="t"/>
            <a:pathLst>
              <a:path extrusionOk="0" h="5062" w="10582">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0"/>
          <p:cNvSpPr/>
          <p:nvPr/>
        </p:nvSpPr>
        <p:spPr>
          <a:xfrm>
            <a:off x="8649720" y="659413"/>
            <a:ext cx="418074" cy="277165"/>
          </a:xfrm>
          <a:custGeom>
            <a:rect b="b" l="l" r="r" t="t"/>
            <a:pathLst>
              <a:path extrusionOk="0" h="10065" w="15182">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
          <p:cNvSpPr/>
          <p:nvPr/>
        </p:nvSpPr>
        <p:spPr>
          <a:xfrm>
            <a:off x="8280731" y="616645"/>
            <a:ext cx="251803" cy="118797"/>
          </a:xfrm>
          <a:custGeom>
            <a:rect b="b" l="l" r="r" t="t"/>
            <a:pathLst>
              <a:path extrusionOk="0" h="4314" w="9144">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0"/>
          <p:cNvSpPr/>
          <p:nvPr/>
        </p:nvSpPr>
        <p:spPr>
          <a:xfrm>
            <a:off x="8223699" y="81379"/>
            <a:ext cx="299333" cy="403837"/>
          </a:xfrm>
          <a:custGeom>
            <a:rect b="b" l="l" r="r" t="t"/>
            <a:pathLst>
              <a:path extrusionOk="0" h="14665" w="1087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0"/>
          <p:cNvSpPr/>
          <p:nvPr/>
        </p:nvSpPr>
        <p:spPr>
          <a:xfrm>
            <a:off x="988357" y="62638"/>
            <a:ext cx="188494" cy="253400"/>
          </a:xfrm>
          <a:custGeom>
            <a:rect b="b" l="l" r="r" t="t"/>
            <a:pathLst>
              <a:path extrusionOk="0" h="9202" w="6845">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0"/>
          <p:cNvSpPr/>
          <p:nvPr/>
        </p:nvSpPr>
        <p:spPr>
          <a:xfrm>
            <a:off x="8431174" y="334761"/>
            <a:ext cx="508342" cy="231232"/>
          </a:xfrm>
          <a:custGeom>
            <a:rect b="b" l="l" r="r" t="t"/>
            <a:pathLst>
              <a:path extrusionOk="0" h="8397" w="1846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rgbClr val="8FF1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0"/>
          <p:cNvSpPr/>
          <p:nvPr/>
        </p:nvSpPr>
        <p:spPr>
          <a:xfrm>
            <a:off x="76199" y="458559"/>
            <a:ext cx="565345" cy="402240"/>
          </a:xfrm>
          <a:custGeom>
            <a:rect b="b" l="l" r="r" t="t"/>
            <a:pathLst>
              <a:path extrusionOk="0" h="14607" w="2053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rgbClr val="FFDB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0"/>
          <p:cNvSpPr/>
          <p:nvPr/>
        </p:nvSpPr>
        <p:spPr>
          <a:xfrm>
            <a:off x="628870" y="216248"/>
            <a:ext cx="419699" cy="281901"/>
          </a:xfrm>
          <a:custGeom>
            <a:rect b="b" l="l" r="r" t="t"/>
            <a:pathLst>
              <a:path extrusionOk="0" h="10237" w="15241">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
          <p:cNvSpPr/>
          <p:nvPr/>
        </p:nvSpPr>
        <p:spPr>
          <a:xfrm>
            <a:off x="8592688" y="748087"/>
            <a:ext cx="110894" cy="95059"/>
          </a:xfrm>
          <a:custGeom>
            <a:rect b="b" l="l" r="r" t="t"/>
            <a:pathLst>
              <a:path extrusionOk="0" h="3452" w="4027">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rgbClr val="FEB7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0"/>
          <p:cNvSpPr/>
          <p:nvPr/>
        </p:nvSpPr>
        <p:spPr>
          <a:xfrm>
            <a:off x="576629" y="604238"/>
            <a:ext cx="117200" cy="117227"/>
          </a:xfrm>
          <a:custGeom>
            <a:rect b="b" l="l" r="r" t="t"/>
            <a:pathLst>
              <a:path extrusionOk="0" h="4257" w="4256">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rgbClr val="7B7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0"/>
          <p:cNvSpPr/>
          <p:nvPr/>
        </p:nvSpPr>
        <p:spPr>
          <a:xfrm>
            <a:off x="7976651" y="247657"/>
            <a:ext cx="190064" cy="269262"/>
          </a:xfrm>
          <a:custGeom>
            <a:rect b="b" l="l" r="r" t="t"/>
            <a:pathLst>
              <a:path extrusionOk="0" h="9778" w="6902">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rgbClr val="4CC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0"/>
          <p:cNvSpPr/>
          <p:nvPr/>
        </p:nvSpPr>
        <p:spPr>
          <a:xfrm>
            <a:off x="8073256" y="84546"/>
            <a:ext cx="140964" cy="110894"/>
          </a:xfrm>
          <a:custGeom>
            <a:rect b="b" l="l" r="r" t="t"/>
            <a:pathLst>
              <a:path extrusionOk="0" h="4027" w="5119">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rgbClr val="FE6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07075" y="205975"/>
            <a:ext cx="6129900" cy="857400"/>
          </a:xfrm>
          <a:prstGeom prst="rect">
            <a:avLst/>
          </a:prstGeom>
          <a:noFill/>
          <a:ln>
            <a:noFill/>
          </a:ln>
        </p:spPr>
        <p:txBody>
          <a:bodyPr anchorCtr="0" anchor="ctr" bIns="0" lIns="0" spcFirstLastPara="1" rIns="0" wrap="square" tIns="0">
            <a:noAutofit/>
          </a:bodyPr>
          <a:lstStyle>
            <a:lvl1pPr lvl="0"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1pPr>
            <a:lvl2pPr lvl="1"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2pPr>
            <a:lvl3pPr lvl="2"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3pPr>
            <a:lvl4pPr lvl="3"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4pPr>
            <a:lvl5pPr lvl="4"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5pPr>
            <a:lvl6pPr lvl="5"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6pPr>
            <a:lvl7pPr lvl="6"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7pPr>
            <a:lvl8pPr lvl="7"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8pPr>
            <a:lvl9pPr lvl="8" algn="ctr">
              <a:spcBef>
                <a:spcPts val="0"/>
              </a:spcBef>
              <a:spcAft>
                <a:spcPts val="0"/>
              </a:spcAft>
              <a:buClr>
                <a:srgbClr val="FE6594"/>
              </a:buClr>
              <a:buSzPts val="3000"/>
              <a:buFont typeface="Pacifico"/>
              <a:buNone/>
              <a:defRPr sz="3000">
                <a:solidFill>
                  <a:srgbClr val="FE6594"/>
                </a:solidFill>
                <a:latin typeface="Pacifico"/>
                <a:ea typeface="Pacifico"/>
                <a:cs typeface="Pacifico"/>
                <a:sym typeface="Pacifico"/>
              </a:defRPr>
            </a:lvl9pPr>
          </a:lstStyle>
          <a:p/>
        </p:txBody>
      </p:sp>
      <p:sp>
        <p:nvSpPr>
          <p:cNvPr id="7" name="Google Shape;7;p1"/>
          <p:cNvSpPr txBox="1"/>
          <p:nvPr>
            <p:ph idx="1" type="body"/>
          </p:nvPr>
        </p:nvSpPr>
        <p:spPr>
          <a:xfrm>
            <a:off x="1507075" y="1200147"/>
            <a:ext cx="6129900" cy="3725700"/>
          </a:xfrm>
          <a:prstGeom prst="rect">
            <a:avLst/>
          </a:prstGeom>
          <a:noFill/>
          <a:ln>
            <a:noFill/>
          </a:ln>
        </p:spPr>
        <p:txBody>
          <a:bodyPr anchorCtr="0" anchor="t" bIns="0" lIns="0" spcFirstLastPara="1" rIns="0" wrap="square" tIns="0">
            <a:noAutofit/>
          </a:bodyPr>
          <a:lstStyle>
            <a:lvl1pPr indent="-381000" lvl="0" marL="457200">
              <a:spcBef>
                <a:spcPts val="600"/>
              </a:spcBef>
              <a:spcAft>
                <a:spcPts val="0"/>
              </a:spcAft>
              <a:buClr>
                <a:srgbClr val="8FF1ED"/>
              </a:buClr>
              <a:buSzPts val="2400"/>
              <a:buFont typeface="Roboto Slab Light"/>
              <a:buChar char="﹡"/>
              <a:defRPr sz="2400">
                <a:solidFill>
                  <a:srgbClr val="627281"/>
                </a:solidFill>
                <a:latin typeface="Roboto Slab Light"/>
                <a:ea typeface="Roboto Slab Light"/>
                <a:cs typeface="Roboto Slab Light"/>
                <a:sym typeface="Roboto Slab Light"/>
              </a:defRPr>
            </a:lvl1pPr>
            <a:lvl2pPr indent="-381000" lvl="1" marL="914400">
              <a:spcBef>
                <a:spcPts val="0"/>
              </a:spcBef>
              <a:spcAft>
                <a:spcPts val="0"/>
              </a:spcAft>
              <a:buClr>
                <a:srgbClr val="FE6594"/>
              </a:buClr>
              <a:buSzPts val="2400"/>
              <a:buFont typeface="Roboto Slab Light"/>
              <a:buChar char="○"/>
              <a:defRPr sz="2400">
                <a:solidFill>
                  <a:srgbClr val="627281"/>
                </a:solidFill>
                <a:latin typeface="Roboto Slab Light"/>
                <a:ea typeface="Roboto Slab Light"/>
                <a:cs typeface="Roboto Slab Light"/>
                <a:sym typeface="Roboto Slab Light"/>
              </a:defRPr>
            </a:lvl2pPr>
            <a:lvl3pPr indent="-381000" lvl="2" marL="1371600">
              <a:spcBef>
                <a:spcPts val="0"/>
              </a:spcBef>
              <a:spcAft>
                <a:spcPts val="0"/>
              </a:spcAft>
              <a:buClr>
                <a:srgbClr val="FEB794"/>
              </a:buClr>
              <a:buSzPts val="2400"/>
              <a:buFont typeface="Roboto Slab Light"/>
              <a:buChar char="■"/>
              <a:defRPr sz="2400">
                <a:solidFill>
                  <a:srgbClr val="627281"/>
                </a:solidFill>
                <a:latin typeface="Roboto Slab Light"/>
                <a:ea typeface="Roboto Slab Light"/>
                <a:cs typeface="Roboto Slab Light"/>
                <a:sym typeface="Roboto Slab Light"/>
              </a:defRPr>
            </a:lvl3pPr>
            <a:lvl4pPr indent="-381000" lvl="3" marL="1828800">
              <a:spcBef>
                <a:spcPts val="0"/>
              </a:spcBef>
              <a:spcAft>
                <a:spcPts val="0"/>
              </a:spcAft>
              <a:buClr>
                <a:srgbClr val="FFDB5C"/>
              </a:buClr>
              <a:buSzPts val="2400"/>
              <a:buFont typeface="Roboto Slab Light"/>
              <a:buChar char="●"/>
              <a:defRPr sz="2400">
                <a:solidFill>
                  <a:srgbClr val="627281"/>
                </a:solidFill>
                <a:latin typeface="Roboto Slab Light"/>
                <a:ea typeface="Roboto Slab Light"/>
                <a:cs typeface="Roboto Slab Light"/>
                <a:sym typeface="Roboto Slab Light"/>
              </a:defRPr>
            </a:lvl4pPr>
            <a:lvl5pPr indent="-381000" lvl="4" marL="2286000">
              <a:spcBef>
                <a:spcPts val="0"/>
              </a:spcBef>
              <a:spcAft>
                <a:spcPts val="0"/>
              </a:spcAft>
              <a:buClr>
                <a:srgbClr val="7B77C8"/>
              </a:buClr>
              <a:buSzPts val="2400"/>
              <a:buFont typeface="Roboto Slab Light"/>
              <a:buChar char="○"/>
              <a:defRPr sz="2400">
                <a:solidFill>
                  <a:srgbClr val="627281"/>
                </a:solidFill>
                <a:latin typeface="Roboto Slab Light"/>
                <a:ea typeface="Roboto Slab Light"/>
                <a:cs typeface="Roboto Slab Light"/>
                <a:sym typeface="Roboto Slab Light"/>
              </a:defRPr>
            </a:lvl5pPr>
            <a:lvl6pPr indent="-381000" lvl="5" marL="2743200">
              <a:spcBef>
                <a:spcPts val="0"/>
              </a:spcBef>
              <a:spcAft>
                <a:spcPts val="0"/>
              </a:spcAft>
              <a:buClr>
                <a:srgbClr val="4CC3F8"/>
              </a:buClr>
              <a:buSzPts val="2400"/>
              <a:buFont typeface="Roboto Slab Light"/>
              <a:buChar char="■"/>
              <a:defRPr sz="2400">
                <a:solidFill>
                  <a:srgbClr val="627281"/>
                </a:solidFill>
                <a:latin typeface="Roboto Slab Light"/>
                <a:ea typeface="Roboto Slab Light"/>
                <a:cs typeface="Roboto Slab Light"/>
                <a:sym typeface="Roboto Slab Light"/>
              </a:defRPr>
            </a:lvl6pPr>
            <a:lvl7pPr indent="-381000" lvl="6" marL="3200400">
              <a:spcBef>
                <a:spcPts val="0"/>
              </a:spcBef>
              <a:spcAft>
                <a:spcPts val="0"/>
              </a:spcAft>
              <a:buClr>
                <a:srgbClr val="627281"/>
              </a:buClr>
              <a:buSzPts val="2400"/>
              <a:buFont typeface="Roboto Slab Light"/>
              <a:buChar char="●"/>
              <a:defRPr sz="2400">
                <a:solidFill>
                  <a:srgbClr val="627281"/>
                </a:solidFill>
                <a:latin typeface="Roboto Slab Light"/>
                <a:ea typeface="Roboto Slab Light"/>
                <a:cs typeface="Roboto Slab Light"/>
                <a:sym typeface="Roboto Slab Light"/>
              </a:defRPr>
            </a:lvl7pPr>
            <a:lvl8pPr indent="-381000" lvl="7" marL="3657600">
              <a:spcBef>
                <a:spcPts val="0"/>
              </a:spcBef>
              <a:spcAft>
                <a:spcPts val="0"/>
              </a:spcAft>
              <a:buClr>
                <a:srgbClr val="627281"/>
              </a:buClr>
              <a:buSzPts val="2400"/>
              <a:buFont typeface="Roboto Slab Light"/>
              <a:buChar char="○"/>
              <a:defRPr sz="2400">
                <a:solidFill>
                  <a:srgbClr val="627281"/>
                </a:solidFill>
                <a:latin typeface="Roboto Slab Light"/>
                <a:ea typeface="Roboto Slab Light"/>
                <a:cs typeface="Roboto Slab Light"/>
                <a:sym typeface="Roboto Slab Light"/>
              </a:defRPr>
            </a:lvl8pPr>
            <a:lvl9pPr indent="-381000" lvl="8" marL="4114800">
              <a:spcBef>
                <a:spcPts val="0"/>
              </a:spcBef>
              <a:spcAft>
                <a:spcPts val="0"/>
              </a:spcAft>
              <a:buClr>
                <a:srgbClr val="627281"/>
              </a:buClr>
              <a:buSzPts val="2400"/>
              <a:buFont typeface="Roboto Slab Light"/>
              <a:buChar char="■"/>
              <a:defRPr sz="2400">
                <a:solidFill>
                  <a:srgbClr val="627281"/>
                </a:solidFill>
                <a:latin typeface="Roboto Slab Light"/>
                <a:ea typeface="Roboto Slab Light"/>
                <a:cs typeface="Roboto Slab Light"/>
                <a:sym typeface="Roboto Slab Light"/>
              </a:defRPr>
            </a:lvl9pPr>
          </a:lstStyle>
          <a:p/>
        </p:txBody>
      </p:sp>
      <p:sp>
        <p:nvSpPr>
          <p:cNvPr id="8" name="Google Shape;8;p1"/>
          <p:cNvSpPr txBox="1"/>
          <p:nvPr>
            <p:ph idx="12" type="sldNum"/>
          </p:nvPr>
        </p:nvSpPr>
        <p:spPr>
          <a:xfrm>
            <a:off x="4297650" y="4749851"/>
            <a:ext cx="548700" cy="393600"/>
          </a:xfrm>
          <a:prstGeom prst="rect">
            <a:avLst/>
          </a:prstGeom>
          <a:noFill/>
          <a:ln>
            <a:noFill/>
          </a:ln>
        </p:spPr>
        <p:txBody>
          <a:bodyPr anchorCtr="0" anchor="ctr" bIns="0" lIns="0" spcFirstLastPara="1" rIns="0" wrap="square" tIns="0">
            <a:noAutofit/>
          </a:bodyPr>
          <a:lstStyle>
            <a:lvl1pPr lvl="0" algn="ctr">
              <a:buNone/>
              <a:defRPr sz="1300">
                <a:solidFill>
                  <a:srgbClr val="FE6594"/>
                </a:solidFill>
                <a:latin typeface="Roboto Slab Light"/>
                <a:ea typeface="Roboto Slab Light"/>
                <a:cs typeface="Roboto Slab Light"/>
                <a:sym typeface="Roboto Slab Light"/>
              </a:defRPr>
            </a:lvl1pPr>
            <a:lvl2pPr lvl="1" algn="ctr">
              <a:buNone/>
              <a:defRPr sz="1300">
                <a:solidFill>
                  <a:srgbClr val="FE6594"/>
                </a:solidFill>
                <a:latin typeface="Roboto Slab Light"/>
                <a:ea typeface="Roboto Slab Light"/>
                <a:cs typeface="Roboto Slab Light"/>
                <a:sym typeface="Roboto Slab Light"/>
              </a:defRPr>
            </a:lvl2pPr>
            <a:lvl3pPr lvl="2" algn="ctr">
              <a:buNone/>
              <a:defRPr sz="1300">
                <a:solidFill>
                  <a:srgbClr val="FE6594"/>
                </a:solidFill>
                <a:latin typeface="Roboto Slab Light"/>
                <a:ea typeface="Roboto Slab Light"/>
                <a:cs typeface="Roboto Slab Light"/>
                <a:sym typeface="Roboto Slab Light"/>
              </a:defRPr>
            </a:lvl3pPr>
            <a:lvl4pPr lvl="3" algn="ctr">
              <a:buNone/>
              <a:defRPr sz="1300">
                <a:solidFill>
                  <a:srgbClr val="FE6594"/>
                </a:solidFill>
                <a:latin typeface="Roboto Slab Light"/>
                <a:ea typeface="Roboto Slab Light"/>
                <a:cs typeface="Roboto Slab Light"/>
                <a:sym typeface="Roboto Slab Light"/>
              </a:defRPr>
            </a:lvl4pPr>
            <a:lvl5pPr lvl="4" algn="ctr">
              <a:buNone/>
              <a:defRPr sz="1300">
                <a:solidFill>
                  <a:srgbClr val="FE6594"/>
                </a:solidFill>
                <a:latin typeface="Roboto Slab Light"/>
                <a:ea typeface="Roboto Slab Light"/>
                <a:cs typeface="Roboto Slab Light"/>
                <a:sym typeface="Roboto Slab Light"/>
              </a:defRPr>
            </a:lvl5pPr>
            <a:lvl6pPr lvl="5" algn="ctr">
              <a:buNone/>
              <a:defRPr sz="1300">
                <a:solidFill>
                  <a:srgbClr val="FE6594"/>
                </a:solidFill>
                <a:latin typeface="Roboto Slab Light"/>
                <a:ea typeface="Roboto Slab Light"/>
                <a:cs typeface="Roboto Slab Light"/>
                <a:sym typeface="Roboto Slab Light"/>
              </a:defRPr>
            </a:lvl6pPr>
            <a:lvl7pPr lvl="6" algn="ctr">
              <a:buNone/>
              <a:defRPr sz="1300">
                <a:solidFill>
                  <a:srgbClr val="FE6594"/>
                </a:solidFill>
                <a:latin typeface="Roboto Slab Light"/>
                <a:ea typeface="Roboto Slab Light"/>
                <a:cs typeface="Roboto Slab Light"/>
                <a:sym typeface="Roboto Slab Light"/>
              </a:defRPr>
            </a:lvl7pPr>
            <a:lvl8pPr lvl="7" algn="ctr">
              <a:buNone/>
              <a:defRPr sz="1300">
                <a:solidFill>
                  <a:srgbClr val="FE6594"/>
                </a:solidFill>
                <a:latin typeface="Roboto Slab Light"/>
                <a:ea typeface="Roboto Slab Light"/>
                <a:cs typeface="Roboto Slab Light"/>
                <a:sym typeface="Roboto Slab Light"/>
              </a:defRPr>
            </a:lvl8pPr>
            <a:lvl9pPr lvl="8" algn="ctr">
              <a:buNone/>
              <a:defRPr sz="1300">
                <a:solidFill>
                  <a:srgbClr val="FE6594"/>
                </a:solidFill>
                <a:latin typeface="Roboto Slab Light"/>
                <a:ea typeface="Roboto Slab Light"/>
                <a:cs typeface="Roboto Slab Light"/>
                <a:sym typeface="Roboto Slab Light"/>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artfulparent.com/modern-art-for-kids-drawings-inspired-by-early-abstract-artist-hilma-af-klint/" TargetMode="Externa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youtube.com/watch?v=Ojblhvzvjsk&amp;t=7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www.youtube.com/watch?v=nuIWMFOotko" TargetMode="External"/><Relationship Id="rId7"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www.youtube.com/watch?v=gRbwFq9665k" TargetMode="External"/><Relationship Id="rId4" Type="http://schemas.openxmlformats.org/officeDocument/2006/relationships/hyperlink" Target="https://www.mathletics.com/nz/" TargetMode="External"/><Relationship Id="rId5" Type="http://schemas.openxmlformats.org/officeDocument/2006/relationships/hyperlink" Target="https://storylineonline.net/" TargetMode="External"/><Relationship Id="rId6" Type="http://schemas.openxmlformats.org/officeDocument/2006/relationships/hyperlink" Target="https://www.youtube.com/watch?v=3XzNRBRNU7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app.bookcreator.com/library/-M5PJKyBHs-Wx56bkN-2/IZKfRhXwbNQi1CEphHLDNWxbGlS2/ANBgo-vCTXOCKvqGfrJE3w/Guh93lFpQMSId235t5iyjg"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www.youtube.com/watch?v=_qAngsMJD3I" TargetMode="External"/><Relationship Id="rId4" Type="http://schemas.openxmlformats.org/officeDocument/2006/relationships/image" Target="../media/image1.jp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youtube.com/watch?v=lCPJhybHBkA"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6.jpg"/><Relationship Id="rId9" Type="http://schemas.openxmlformats.org/officeDocument/2006/relationships/image" Target="../media/image12.jpg"/><Relationship Id="rId5" Type="http://schemas.openxmlformats.org/officeDocument/2006/relationships/hyperlink" Target="https://youtu.be/R087lYrRpgY" TargetMode="External"/><Relationship Id="rId6" Type="http://schemas.openxmlformats.org/officeDocument/2006/relationships/image" Target="../media/image18.jpg"/><Relationship Id="rId7" Type="http://schemas.openxmlformats.org/officeDocument/2006/relationships/hyperlink" Target="https://youtu.be/TvMyssfAUx0" TargetMode="External"/><Relationship Id="rId8"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www.youtube.com/watch?v=GvTcpfSnOMQ" TargetMode="External"/><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361" name="Shape 361"/>
        <p:cNvGrpSpPr/>
        <p:nvPr/>
      </p:nvGrpSpPr>
      <p:grpSpPr>
        <a:xfrm>
          <a:off x="0" y="0"/>
          <a:ext cx="0" cy="0"/>
          <a:chOff x="0" y="0"/>
          <a:chExt cx="0" cy="0"/>
        </a:xfrm>
      </p:grpSpPr>
      <p:sp>
        <p:nvSpPr>
          <p:cNvPr id="362" name="Google Shape;362;p14"/>
          <p:cNvSpPr txBox="1"/>
          <p:nvPr>
            <p:ph type="ctrTitle"/>
          </p:nvPr>
        </p:nvSpPr>
        <p:spPr>
          <a:xfrm>
            <a:off x="311700" y="744575"/>
            <a:ext cx="8520600" cy="15591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latin typeface="Happy Monkey"/>
                <a:ea typeface="Happy Monkey"/>
                <a:cs typeface="Happy Monkey"/>
                <a:sym typeface="Happy Monkey"/>
              </a:rPr>
              <a:t>Christchurch </a:t>
            </a:r>
            <a:endParaRPr>
              <a:latin typeface="Happy Monkey"/>
              <a:ea typeface="Happy Monkey"/>
              <a:cs typeface="Happy Monkey"/>
              <a:sym typeface="Happy Monkey"/>
            </a:endParaRPr>
          </a:p>
          <a:p>
            <a:pPr indent="0" lvl="0" marL="0" rtl="0" algn="ctr">
              <a:spcBef>
                <a:spcPts val="0"/>
              </a:spcBef>
              <a:spcAft>
                <a:spcPts val="0"/>
              </a:spcAft>
              <a:buNone/>
            </a:pPr>
            <a:r>
              <a:rPr lang="en">
                <a:latin typeface="Happy Monkey"/>
                <a:ea typeface="Happy Monkey"/>
                <a:cs typeface="Happy Monkey"/>
                <a:sym typeface="Happy Monkey"/>
              </a:rPr>
              <a:t>East School</a:t>
            </a:r>
            <a:endParaRPr>
              <a:latin typeface="Happy Monkey"/>
              <a:ea typeface="Happy Monkey"/>
              <a:cs typeface="Happy Monkey"/>
              <a:sym typeface="Happy Monkey"/>
            </a:endParaRPr>
          </a:p>
        </p:txBody>
      </p:sp>
      <p:sp>
        <p:nvSpPr>
          <p:cNvPr id="363" name="Google Shape;363;p14"/>
          <p:cNvSpPr txBox="1"/>
          <p:nvPr>
            <p:ph idx="1" type="subTitle"/>
          </p:nvPr>
        </p:nvSpPr>
        <p:spPr>
          <a:xfrm>
            <a:off x="311700" y="2442550"/>
            <a:ext cx="8520600" cy="11841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b="1" lang="en">
                <a:latin typeface="Happy Monkey"/>
                <a:ea typeface="Happy Monkey"/>
                <a:cs typeface="Happy Monkey"/>
                <a:sym typeface="Happy Monkey"/>
              </a:rPr>
              <a:t>Team Koru 2022 </a:t>
            </a:r>
            <a:endParaRPr b="1">
              <a:latin typeface="Happy Monkey"/>
              <a:ea typeface="Happy Monkey"/>
              <a:cs typeface="Happy Monkey"/>
              <a:sym typeface="Happy Monkey"/>
            </a:endParaRPr>
          </a:p>
          <a:p>
            <a:pPr indent="0" lvl="0" marL="0" rtl="0" algn="ctr">
              <a:spcBef>
                <a:spcPts val="600"/>
              </a:spcBef>
              <a:spcAft>
                <a:spcPts val="0"/>
              </a:spcAft>
              <a:buNone/>
            </a:pPr>
            <a:r>
              <a:rPr b="1" lang="en">
                <a:latin typeface="Happy Monkey"/>
                <a:ea typeface="Happy Monkey"/>
                <a:cs typeface="Happy Monkey"/>
                <a:sym typeface="Happy Monkey"/>
              </a:rPr>
              <a:t>Distance Learning Slide Deck</a:t>
            </a:r>
            <a:endParaRPr b="1">
              <a:latin typeface="Happy Monkey"/>
              <a:ea typeface="Happy Monkey"/>
              <a:cs typeface="Happy Monkey"/>
              <a:sym typeface="Happy Monkey"/>
            </a:endParaRPr>
          </a:p>
        </p:txBody>
      </p:sp>
      <p:pic>
        <p:nvPicPr>
          <p:cNvPr id="364" name="Google Shape;364;p14"/>
          <p:cNvPicPr preferRelativeResize="0"/>
          <p:nvPr/>
        </p:nvPicPr>
        <p:blipFill rotWithShape="1">
          <a:blip r:embed="rId3">
            <a:alphaModFix/>
          </a:blip>
          <a:srcRect b="13209" l="0" r="0" t="0"/>
          <a:stretch/>
        </p:blipFill>
        <p:spPr>
          <a:xfrm>
            <a:off x="191475" y="3793400"/>
            <a:ext cx="8761051" cy="1184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46" name="Shape 446"/>
        <p:cNvGrpSpPr/>
        <p:nvPr/>
      </p:nvGrpSpPr>
      <p:grpSpPr>
        <a:xfrm>
          <a:off x="0" y="0"/>
          <a:ext cx="0" cy="0"/>
          <a:chOff x="0" y="0"/>
          <a:chExt cx="0" cy="0"/>
        </a:xfrm>
      </p:grpSpPr>
      <p:sp>
        <p:nvSpPr>
          <p:cNvPr id="447" name="Google Shape;447;p23"/>
          <p:cNvSpPr txBox="1"/>
          <p:nvPr>
            <p:ph type="title"/>
          </p:nvPr>
        </p:nvSpPr>
        <p:spPr>
          <a:xfrm>
            <a:off x="1507075" y="205975"/>
            <a:ext cx="6129900" cy="284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t/>
            </a:r>
            <a:endParaRPr b="1">
              <a:latin typeface="Happy Monkey"/>
              <a:ea typeface="Happy Monkey"/>
              <a:cs typeface="Happy Monkey"/>
              <a:sym typeface="Happy Monkey"/>
            </a:endParaRPr>
          </a:p>
          <a:p>
            <a:pPr indent="0" lvl="0" marL="0" rtl="0" algn="ctr">
              <a:spcBef>
                <a:spcPts val="0"/>
              </a:spcBef>
              <a:spcAft>
                <a:spcPts val="0"/>
              </a:spcAft>
              <a:buNone/>
            </a:pPr>
            <a:r>
              <a:rPr b="1" lang="en" sz="1500">
                <a:latin typeface="Happy Monkey"/>
                <a:ea typeface="Happy Monkey"/>
                <a:cs typeface="Happy Monkey"/>
                <a:sym typeface="Happy Monkey"/>
              </a:rPr>
              <a:t>Art</a:t>
            </a:r>
            <a:endParaRPr b="1" sz="1500">
              <a:latin typeface="Happy Monkey"/>
              <a:ea typeface="Happy Monkey"/>
              <a:cs typeface="Happy Monkey"/>
              <a:sym typeface="Happy Monkey"/>
            </a:endParaRPr>
          </a:p>
          <a:p>
            <a:pPr indent="0" lvl="0" marL="0" rtl="0" algn="ctr">
              <a:spcBef>
                <a:spcPts val="0"/>
              </a:spcBef>
              <a:spcAft>
                <a:spcPts val="0"/>
              </a:spcAft>
              <a:buNone/>
            </a:pPr>
            <a:r>
              <a:t/>
            </a:r>
            <a:endParaRPr/>
          </a:p>
        </p:txBody>
      </p:sp>
      <p:sp>
        <p:nvSpPr>
          <p:cNvPr id="448" name="Google Shape;448;p23"/>
          <p:cNvSpPr txBox="1"/>
          <p:nvPr>
            <p:ph idx="1" type="body"/>
          </p:nvPr>
        </p:nvSpPr>
        <p:spPr>
          <a:xfrm>
            <a:off x="765525" y="490075"/>
            <a:ext cx="7817400" cy="44421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2000" u="sng">
                <a:solidFill>
                  <a:schemeClr val="hlink"/>
                </a:solidFill>
                <a:latin typeface="Comic Sans MS"/>
                <a:ea typeface="Comic Sans MS"/>
                <a:cs typeface="Comic Sans MS"/>
                <a:sym typeface="Comic Sans MS"/>
                <a:hlinkClick r:id="rId3"/>
              </a:rPr>
              <a:t>Abstract drawing -  Hilma Klint style</a:t>
            </a:r>
            <a:endParaRPr sz="2000">
              <a:latin typeface="Comic Sans MS"/>
              <a:ea typeface="Comic Sans MS"/>
              <a:cs typeface="Comic Sans MS"/>
              <a:sym typeface="Comic Sans MS"/>
            </a:endParaRPr>
          </a:p>
          <a:p>
            <a:pPr indent="0" lvl="0" marL="0" rtl="0" algn="l">
              <a:spcBef>
                <a:spcPts val="600"/>
              </a:spcBef>
              <a:spcAft>
                <a:spcPts val="0"/>
              </a:spcAft>
              <a:buNone/>
            </a:pPr>
            <a:r>
              <a:rPr lang="en" sz="1800">
                <a:solidFill>
                  <a:srgbClr val="9900FF"/>
                </a:solidFill>
                <a:latin typeface="Comic Sans MS"/>
                <a:ea typeface="Comic Sans MS"/>
                <a:cs typeface="Comic Sans MS"/>
                <a:sym typeface="Comic Sans MS"/>
              </a:rPr>
              <a:t>See if you can find a snail in your garden and have a look at its shell. There’s a lot of snails around at the moment. (Or find some </a:t>
            </a:r>
            <a:r>
              <a:rPr lang="en" sz="1800">
                <a:solidFill>
                  <a:srgbClr val="9900FF"/>
                </a:solidFill>
                <a:latin typeface="Comic Sans MS"/>
                <a:ea typeface="Comic Sans MS"/>
                <a:cs typeface="Comic Sans MS"/>
                <a:sym typeface="Comic Sans MS"/>
              </a:rPr>
              <a:t>pictures</a:t>
            </a:r>
            <a:r>
              <a:rPr lang="en" sz="1800">
                <a:solidFill>
                  <a:srgbClr val="9900FF"/>
                </a:solidFill>
                <a:latin typeface="Comic Sans MS"/>
                <a:ea typeface="Comic Sans MS"/>
                <a:cs typeface="Comic Sans MS"/>
                <a:sym typeface="Comic Sans MS"/>
              </a:rPr>
              <a:t> of snails online). A snail has a spiral pattern on its shell. Spiral patterns are used a lot in art.</a:t>
            </a:r>
            <a:endParaRPr sz="1800">
              <a:solidFill>
                <a:srgbClr val="9900FF"/>
              </a:solidFill>
              <a:latin typeface="Comic Sans MS"/>
              <a:ea typeface="Comic Sans MS"/>
              <a:cs typeface="Comic Sans MS"/>
              <a:sym typeface="Comic Sans MS"/>
            </a:endParaRPr>
          </a:p>
          <a:p>
            <a:pPr indent="0" lvl="0" marL="0" rtl="0" algn="l">
              <a:spcBef>
                <a:spcPts val="600"/>
              </a:spcBef>
              <a:spcAft>
                <a:spcPts val="0"/>
              </a:spcAft>
              <a:buNone/>
            </a:pPr>
            <a:r>
              <a:rPr lang="en" sz="1800">
                <a:solidFill>
                  <a:srgbClr val="9900FF"/>
                </a:solidFill>
                <a:latin typeface="Comic Sans MS"/>
                <a:ea typeface="Comic Sans MS"/>
                <a:cs typeface="Comic Sans MS"/>
                <a:sym typeface="Comic Sans MS"/>
              </a:rPr>
              <a:t>Check out the link to Hilma Klint, a famous Swedish artist, and see if you can draw and colour spiral shapes to make a picture.</a:t>
            </a:r>
            <a:endParaRPr sz="1800">
              <a:solidFill>
                <a:srgbClr val="9900FF"/>
              </a:solidFill>
              <a:latin typeface="Comic Sans MS"/>
              <a:ea typeface="Comic Sans MS"/>
              <a:cs typeface="Comic Sans MS"/>
              <a:sym typeface="Comic Sans MS"/>
            </a:endParaRPr>
          </a:p>
          <a:p>
            <a:pPr indent="0" lvl="0" marL="0" rtl="0" algn="l">
              <a:spcBef>
                <a:spcPts val="600"/>
              </a:spcBef>
              <a:spcAft>
                <a:spcPts val="0"/>
              </a:spcAft>
              <a:buNone/>
            </a:pPr>
            <a:r>
              <a:rPr lang="en" sz="1800">
                <a:solidFill>
                  <a:srgbClr val="9900FF"/>
                </a:solidFill>
                <a:latin typeface="Comic Sans MS"/>
                <a:ea typeface="Comic Sans MS"/>
                <a:cs typeface="Comic Sans MS"/>
                <a:sym typeface="Comic Sans MS"/>
              </a:rPr>
              <a:t>You can use pencil, crayons, felts, paint or pastels - whatever you have at home. </a:t>
            </a:r>
            <a:endParaRPr sz="1800">
              <a:solidFill>
                <a:srgbClr val="9900FF"/>
              </a:solidFill>
              <a:latin typeface="Comic Sans MS"/>
              <a:ea typeface="Comic Sans MS"/>
              <a:cs typeface="Comic Sans MS"/>
              <a:sym typeface="Comic Sans MS"/>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pic>
        <p:nvPicPr>
          <p:cNvPr id="449" name="Google Shape;449;p23"/>
          <p:cNvPicPr preferRelativeResize="0"/>
          <p:nvPr/>
        </p:nvPicPr>
        <p:blipFill>
          <a:blip r:embed="rId4">
            <a:alphaModFix/>
          </a:blip>
          <a:stretch>
            <a:fillRect/>
          </a:stretch>
        </p:blipFill>
        <p:spPr>
          <a:xfrm>
            <a:off x="1507080" y="3156025"/>
            <a:ext cx="2471570" cy="1864999"/>
          </a:xfrm>
          <a:prstGeom prst="rect">
            <a:avLst/>
          </a:prstGeom>
          <a:noFill/>
          <a:ln>
            <a:noFill/>
          </a:ln>
        </p:spPr>
      </p:pic>
      <p:pic>
        <p:nvPicPr>
          <p:cNvPr id="450" name="Google Shape;450;p23"/>
          <p:cNvPicPr preferRelativeResize="0"/>
          <p:nvPr/>
        </p:nvPicPr>
        <p:blipFill>
          <a:blip r:embed="rId5">
            <a:alphaModFix/>
          </a:blip>
          <a:stretch>
            <a:fillRect/>
          </a:stretch>
        </p:blipFill>
        <p:spPr>
          <a:xfrm>
            <a:off x="6510575" y="3156013"/>
            <a:ext cx="1398750" cy="1864999"/>
          </a:xfrm>
          <a:prstGeom prst="rect">
            <a:avLst/>
          </a:prstGeom>
          <a:noFill/>
          <a:ln>
            <a:noFill/>
          </a:ln>
        </p:spPr>
      </p:pic>
      <p:pic>
        <p:nvPicPr>
          <p:cNvPr id="451" name="Google Shape;451;p23"/>
          <p:cNvPicPr preferRelativeResize="0"/>
          <p:nvPr/>
        </p:nvPicPr>
        <p:blipFill rotWithShape="1">
          <a:blip r:embed="rId6">
            <a:alphaModFix/>
          </a:blip>
          <a:srcRect b="0" l="0" r="31379" t="0"/>
          <a:stretch/>
        </p:blipFill>
        <p:spPr>
          <a:xfrm>
            <a:off x="4183063" y="3274938"/>
            <a:ext cx="2053201" cy="1627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55" name="Shape 455"/>
        <p:cNvGrpSpPr/>
        <p:nvPr/>
      </p:nvGrpSpPr>
      <p:grpSpPr>
        <a:xfrm>
          <a:off x="0" y="0"/>
          <a:ext cx="0" cy="0"/>
          <a:chOff x="0" y="0"/>
          <a:chExt cx="0" cy="0"/>
        </a:xfrm>
      </p:grpSpPr>
      <p:sp>
        <p:nvSpPr>
          <p:cNvPr id="456" name="Google Shape;456;p24"/>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Physical Education</a:t>
            </a:r>
            <a:endParaRPr b="1">
              <a:latin typeface="Happy Monkey"/>
              <a:ea typeface="Happy Monkey"/>
              <a:cs typeface="Happy Monkey"/>
              <a:sym typeface="Happy Monkey"/>
            </a:endParaRPr>
          </a:p>
        </p:txBody>
      </p:sp>
      <p:sp>
        <p:nvSpPr>
          <p:cNvPr id="457" name="Google Shape;457;p24"/>
          <p:cNvSpPr txBox="1"/>
          <p:nvPr>
            <p:ph idx="1" type="body"/>
          </p:nvPr>
        </p:nvSpPr>
        <p:spPr>
          <a:xfrm>
            <a:off x="1507075" y="1200147"/>
            <a:ext cx="6129900" cy="3725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u="sng">
                <a:solidFill>
                  <a:schemeClr val="hlink"/>
                </a:solidFill>
                <a:hlinkClick r:id="rId3"/>
              </a:rPr>
              <a:t>Can't stop the feeling </a:t>
            </a:r>
            <a:r>
              <a:rPr lang="en"/>
              <a:t>Follow the tutorial to this song- you could add your ow moves too!</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Make a fitness course at home - add cushions to jump on, toys to jump over, spaces to hop, walls to push against, star jumps  etc . Record this fitness circuit - and you could share this when you come back to school</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61" name="Shape 461"/>
        <p:cNvGrpSpPr/>
        <p:nvPr/>
      </p:nvGrpSpPr>
      <p:grpSpPr>
        <a:xfrm>
          <a:off x="0" y="0"/>
          <a:ext cx="0" cy="0"/>
          <a:chOff x="0" y="0"/>
          <a:chExt cx="0" cy="0"/>
        </a:xfrm>
      </p:grpSpPr>
      <p:sp>
        <p:nvSpPr>
          <p:cNvPr id="462" name="Google Shape;462;p25"/>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Inquiry - Complete the activities</a:t>
            </a:r>
            <a:endParaRPr b="1">
              <a:latin typeface="Happy Monkey"/>
              <a:ea typeface="Happy Monkey"/>
              <a:cs typeface="Happy Monkey"/>
              <a:sym typeface="Happy Monkey"/>
            </a:endParaRPr>
          </a:p>
        </p:txBody>
      </p:sp>
      <p:pic>
        <p:nvPicPr>
          <p:cNvPr id="463" name="Google Shape;463;p25"/>
          <p:cNvPicPr preferRelativeResize="0"/>
          <p:nvPr/>
        </p:nvPicPr>
        <p:blipFill>
          <a:blip r:embed="rId3">
            <a:alphaModFix/>
          </a:blip>
          <a:stretch>
            <a:fillRect/>
          </a:stretch>
        </p:blipFill>
        <p:spPr>
          <a:xfrm>
            <a:off x="199575" y="1152475"/>
            <a:ext cx="5053927" cy="3719075"/>
          </a:xfrm>
          <a:prstGeom prst="rect">
            <a:avLst/>
          </a:prstGeom>
          <a:noFill/>
          <a:ln>
            <a:noFill/>
          </a:ln>
        </p:spPr>
      </p:pic>
      <p:pic>
        <p:nvPicPr>
          <p:cNvPr id="464" name="Google Shape;464;p25"/>
          <p:cNvPicPr preferRelativeResize="0"/>
          <p:nvPr/>
        </p:nvPicPr>
        <p:blipFill>
          <a:blip r:embed="rId4">
            <a:alphaModFix/>
          </a:blip>
          <a:stretch>
            <a:fillRect/>
          </a:stretch>
        </p:blipFill>
        <p:spPr>
          <a:xfrm>
            <a:off x="5456675" y="1099600"/>
            <a:ext cx="2952475" cy="3889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68" name="Shape 468"/>
        <p:cNvGrpSpPr/>
        <p:nvPr/>
      </p:nvGrpSpPr>
      <p:grpSpPr>
        <a:xfrm>
          <a:off x="0" y="0"/>
          <a:ext cx="0" cy="0"/>
          <a:chOff x="0" y="0"/>
          <a:chExt cx="0" cy="0"/>
        </a:xfrm>
      </p:grpSpPr>
      <p:sp>
        <p:nvSpPr>
          <p:cNvPr id="469" name="Google Shape;469;p26"/>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latin typeface="Happy Monkey"/>
                <a:ea typeface="Happy Monkey"/>
                <a:cs typeface="Happy Monkey"/>
                <a:sym typeface="Happy Monkey"/>
              </a:rPr>
              <a:t>Extra - Anyone</a:t>
            </a:r>
            <a:endParaRPr>
              <a:latin typeface="Happy Monkey"/>
              <a:ea typeface="Happy Monkey"/>
              <a:cs typeface="Happy Monkey"/>
              <a:sym typeface="Happy Monkey"/>
            </a:endParaRPr>
          </a:p>
        </p:txBody>
      </p:sp>
      <p:sp>
        <p:nvSpPr>
          <p:cNvPr id="470" name="Google Shape;470;p26"/>
          <p:cNvSpPr txBox="1"/>
          <p:nvPr>
            <p:ph idx="1" type="body"/>
          </p:nvPr>
        </p:nvSpPr>
        <p:spPr>
          <a:xfrm>
            <a:off x="1507075" y="1200147"/>
            <a:ext cx="6129900" cy="3725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pic>
        <p:nvPicPr>
          <p:cNvPr id="471" name="Google Shape;471;p26"/>
          <p:cNvPicPr preferRelativeResize="0"/>
          <p:nvPr/>
        </p:nvPicPr>
        <p:blipFill>
          <a:blip r:embed="rId3">
            <a:alphaModFix/>
          </a:blip>
          <a:stretch>
            <a:fillRect/>
          </a:stretch>
        </p:blipFill>
        <p:spPr>
          <a:xfrm>
            <a:off x="0" y="155721"/>
            <a:ext cx="9143999" cy="48320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368" name="Shape 368"/>
        <p:cNvGrpSpPr/>
        <p:nvPr/>
      </p:nvGrpSpPr>
      <p:grpSpPr>
        <a:xfrm>
          <a:off x="0" y="0"/>
          <a:ext cx="0" cy="0"/>
          <a:chOff x="0" y="0"/>
          <a:chExt cx="0" cy="0"/>
        </a:xfrm>
      </p:grpSpPr>
      <p:sp>
        <p:nvSpPr>
          <p:cNvPr id="369" name="Google Shape;369;p15"/>
          <p:cNvSpPr txBox="1"/>
          <p:nvPr>
            <p:ph type="title"/>
          </p:nvPr>
        </p:nvSpPr>
        <p:spPr>
          <a:xfrm>
            <a:off x="311700" y="99750"/>
            <a:ext cx="85206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Values Focus</a:t>
            </a:r>
            <a:endParaRPr b="1">
              <a:latin typeface="Happy Monkey"/>
              <a:ea typeface="Happy Monkey"/>
              <a:cs typeface="Happy Monkey"/>
              <a:sym typeface="Happy Monkey"/>
            </a:endParaRPr>
          </a:p>
        </p:txBody>
      </p:sp>
      <p:graphicFrame>
        <p:nvGraphicFramePr>
          <p:cNvPr id="370" name="Google Shape;370;p15"/>
          <p:cNvGraphicFramePr/>
          <p:nvPr/>
        </p:nvGraphicFramePr>
        <p:xfrm>
          <a:off x="154725" y="743890"/>
          <a:ext cx="3000000" cy="3000000"/>
        </p:xfrm>
        <a:graphic>
          <a:graphicData uri="http://schemas.openxmlformats.org/drawingml/2006/table">
            <a:tbl>
              <a:tblPr>
                <a:noFill/>
                <a:tableStyleId>{553FD31B-053B-4A60-8E6E-236D01544BB5}</a:tableStyleId>
              </a:tblPr>
              <a:tblGrid>
                <a:gridCol w="2195175"/>
                <a:gridCol w="2195175"/>
                <a:gridCol w="2195175"/>
                <a:gridCol w="2195175"/>
              </a:tblGrid>
              <a:tr h="549250">
                <a:tc>
                  <a:txBody>
                    <a:bodyPr/>
                    <a:lstStyle/>
                    <a:p>
                      <a:pPr indent="0" lvl="0" marL="0" rtl="0" algn="ctr">
                        <a:spcBef>
                          <a:spcPts val="0"/>
                        </a:spcBef>
                        <a:spcAft>
                          <a:spcPts val="0"/>
                        </a:spcAft>
                        <a:buNone/>
                      </a:pPr>
                      <a:r>
                        <a:rPr b="1" lang="en" sz="1200" u="sng">
                          <a:latin typeface="Happy Monkey"/>
                          <a:ea typeface="Happy Monkey"/>
                          <a:cs typeface="Happy Monkey"/>
                          <a:sym typeface="Happy Monkey"/>
                        </a:rPr>
                        <a:t>Equity - Te Ririte</a:t>
                      </a:r>
                      <a:endParaRPr b="1" sz="1200" u="sng">
                        <a:latin typeface="Happy Monkey"/>
                        <a:ea typeface="Happy Monkey"/>
                        <a:cs typeface="Happy Monkey"/>
                        <a:sym typeface="Happy Monkey"/>
                      </a:endParaRPr>
                    </a:p>
                  </a:txBody>
                  <a:tcPr marT="91425" marB="91425" marR="91425" marL="91425">
                    <a:solidFill>
                      <a:srgbClr val="6D9EEB"/>
                    </a:solidFill>
                  </a:tcPr>
                </a:tc>
                <a:tc>
                  <a:txBody>
                    <a:bodyPr/>
                    <a:lstStyle/>
                    <a:p>
                      <a:pPr indent="0" lvl="0" marL="0" rtl="0" algn="ctr">
                        <a:spcBef>
                          <a:spcPts val="0"/>
                        </a:spcBef>
                        <a:spcAft>
                          <a:spcPts val="0"/>
                        </a:spcAft>
                        <a:buNone/>
                      </a:pPr>
                      <a:r>
                        <a:rPr b="1" lang="en" sz="1200" u="sng">
                          <a:latin typeface="Happy Monkey"/>
                          <a:ea typeface="Happy Monkey"/>
                          <a:cs typeface="Happy Monkey"/>
                          <a:sym typeface="Happy Monkey"/>
                        </a:rPr>
                        <a:t>Excellence - Te Hiranga</a:t>
                      </a:r>
                      <a:endParaRPr b="1" sz="1200" u="sng">
                        <a:latin typeface="Happy Monkey"/>
                        <a:ea typeface="Happy Monkey"/>
                        <a:cs typeface="Happy Monkey"/>
                        <a:sym typeface="Happy Monkey"/>
                      </a:endParaRPr>
                    </a:p>
                  </a:txBody>
                  <a:tcPr marT="91425" marB="91425" marR="91425" marL="91425">
                    <a:solidFill>
                      <a:srgbClr val="EA9999"/>
                    </a:solidFill>
                  </a:tcPr>
                </a:tc>
                <a:tc>
                  <a:txBody>
                    <a:bodyPr/>
                    <a:lstStyle/>
                    <a:p>
                      <a:pPr indent="0" lvl="0" marL="0" rtl="0" algn="ctr">
                        <a:spcBef>
                          <a:spcPts val="0"/>
                        </a:spcBef>
                        <a:spcAft>
                          <a:spcPts val="0"/>
                        </a:spcAft>
                        <a:buNone/>
                      </a:pPr>
                      <a:r>
                        <a:rPr b="1" lang="en" sz="1200" u="sng">
                          <a:solidFill>
                            <a:schemeClr val="dk1"/>
                          </a:solidFill>
                          <a:latin typeface="Happy Monkey"/>
                          <a:ea typeface="Happy Monkey"/>
                          <a:cs typeface="Happy Monkey"/>
                          <a:sym typeface="Happy Monkey"/>
                        </a:rPr>
                        <a:t>Integrity - ​​</a:t>
                      </a:r>
                      <a:r>
                        <a:rPr b="1" lang="en" sz="1200" u="sng">
                          <a:solidFill>
                            <a:schemeClr val="dk1"/>
                          </a:solidFill>
                          <a:highlight>
                            <a:srgbClr val="FFFFFF"/>
                          </a:highlight>
                          <a:latin typeface="Happy Monkey"/>
                          <a:ea typeface="Happy Monkey"/>
                          <a:cs typeface="Happy Monkey"/>
                          <a:sym typeface="Happy Monkey"/>
                        </a:rPr>
                        <a:t>Ngākau</a:t>
                      </a:r>
                      <a:r>
                        <a:rPr b="1" lang="en" sz="1200" u="sng">
                          <a:solidFill>
                            <a:schemeClr val="dk1"/>
                          </a:solidFill>
                          <a:latin typeface="Happy Monkey"/>
                          <a:ea typeface="Happy Monkey"/>
                          <a:cs typeface="Happy Monkey"/>
                          <a:sym typeface="Happy Monkey"/>
                        </a:rPr>
                        <a:t> Pono</a:t>
                      </a:r>
                      <a:endParaRPr b="1" sz="1200" u="sng">
                        <a:solidFill>
                          <a:schemeClr val="dk1"/>
                        </a:solidFill>
                        <a:latin typeface="Happy Monkey"/>
                        <a:ea typeface="Happy Monkey"/>
                        <a:cs typeface="Happy Monkey"/>
                        <a:sym typeface="Happy Monkey"/>
                      </a:endParaRPr>
                    </a:p>
                  </a:txBody>
                  <a:tcPr marT="91425" marB="91425" marR="91425" marL="91425">
                    <a:solidFill>
                      <a:srgbClr val="FFE599"/>
                    </a:solidFill>
                  </a:tcPr>
                </a:tc>
                <a:tc>
                  <a:txBody>
                    <a:bodyPr/>
                    <a:lstStyle/>
                    <a:p>
                      <a:pPr indent="0" lvl="0" marL="0" rtl="0" algn="ctr">
                        <a:spcBef>
                          <a:spcPts val="0"/>
                        </a:spcBef>
                        <a:spcAft>
                          <a:spcPts val="0"/>
                        </a:spcAft>
                        <a:buNone/>
                      </a:pPr>
                      <a:r>
                        <a:rPr b="1" lang="en" sz="1200" u="sng">
                          <a:latin typeface="Happy Monkey"/>
                          <a:ea typeface="Happy Monkey"/>
                          <a:cs typeface="Happy Monkey"/>
                          <a:sym typeface="Happy Monkey"/>
                        </a:rPr>
                        <a:t>Sense of Community - Nohonga Tahitanga</a:t>
                      </a:r>
                      <a:endParaRPr b="1" sz="1200" u="sng">
                        <a:latin typeface="Happy Monkey"/>
                        <a:ea typeface="Happy Monkey"/>
                        <a:cs typeface="Happy Monkey"/>
                        <a:sym typeface="Happy Monkey"/>
                      </a:endParaRPr>
                    </a:p>
                  </a:txBody>
                  <a:tcPr marT="91425" marB="91425" marR="91425" marL="91425">
                    <a:solidFill>
                      <a:srgbClr val="B6D7A8"/>
                    </a:solidFill>
                  </a:tcPr>
                </a:tc>
              </a:tr>
              <a:tr h="3672525">
                <a:tc>
                  <a:txBody>
                    <a:bodyPr/>
                    <a:lstStyle/>
                    <a:p>
                      <a:pPr indent="0" lvl="0" marL="0" rtl="0" algn="ctr">
                        <a:spcBef>
                          <a:spcPts val="0"/>
                        </a:spcBef>
                        <a:spcAft>
                          <a:spcPts val="0"/>
                        </a:spcAft>
                        <a:buNone/>
                      </a:pPr>
                      <a:r>
                        <a:rPr b="1" lang="en"/>
                        <a:t>In Team Koru we treat each other fairly, and with kindness.</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en"/>
                        <a:t>Plan over the next week to do a kind thing for someone each day. E.g. Make your mum a card, draw a picture or make something for someone else.</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l">
                        <a:spcBef>
                          <a:spcPts val="0"/>
                        </a:spcBef>
                        <a:spcAft>
                          <a:spcPts val="0"/>
                        </a:spcAft>
                        <a:buNone/>
                      </a:pPr>
                      <a:r>
                        <a:t/>
                      </a:r>
                      <a:endParaRPr b="1"/>
                    </a:p>
                  </a:txBody>
                  <a:tcPr marT="91425" marB="91425" marR="91425" marL="91425">
                    <a:solidFill>
                      <a:srgbClr val="6D9EEB"/>
                    </a:solidFill>
                  </a:tcPr>
                </a:tc>
                <a:tc>
                  <a:txBody>
                    <a:bodyPr/>
                    <a:lstStyle/>
                    <a:p>
                      <a:pPr indent="0" lvl="0" marL="0" rtl="0" algn="ctr">
                        <a:spcBef>
                          <a:spcPts val="0"/>
                        </a:spcBef>
                        <a:spcAft>
                          <a:spcPts val="0"/>
                        </a:spcAft>
                        <a:buNone/>
                      </a:pPr>
                      <a:r>
                        <a:rPr b="1" lang="en"/>
                        <a:t>In Team Koru we strive to do our personal best.</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en"/>
                        <a:t>Set a goal for yourself to achieve over the next week, and work on it! Learn a song, a dance. Make up a game or set a fitness task everyday. Challenge yourself!!!</a:t>
                      </a:r>
                      <a:endParaRPr b="1"/>
                    </a:p>
                  </a:txBody>
                  <a:tcPr marT="91425" marB="91425" marR="91425" marL="91425">
                    <a:solidFill>
                      <a:srgbClr val="EA9999"/>
                    </a:solidFill>
                  </a:tcPr>
                </a:tc>
                <a:tc>
                  <a:txBody>
                    <a:bodyPr/>
                    <a:lstStyle/>
                    <a:p>
                      <a:pPr indent="0" lvl="0" marL="0" rtl="0" algn="ctr">
                        <a:spcBef>
                          <a:spcPts val="0"/>
                        </a:spcBef>
                        <a:spcAft>
                          <a:spcPts val="0"/>
                        </a:spcAft>
                        <a:buNone/>
                      </a:pPr>
                      <a:r>
                        <a:rPr b="1" lang="en"/>
                        <a:t>In Team Koru we are honest in our words and actions.</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en"/>
                        <a:t>Be mindful… watch this video to help you improve your mindfulness.</a:t>
                      </a:r>
                      <a:endParaRPr b="1"/>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a:txBody>
                  <a:tcPr marT="91425" marB="91425" marR="91425" marL="91425">
                    <a:solidFill>
                      <a:srgbClr val="FFE599"/>
                    </a:solidFill>
                  </a:tcPr>
                </a:tc>
                <a:tc>
                  <a:txBody>
                    <a:bodyPr/>
                    <a:lstStyle/>
                    <a:p>
                      <a:pPr indent="0" lvl="0" marL="0" rtl="0" algn="ctr">
                        <a:spcBef>
                          <a:spcPts val="0"/>
                        </a:spcBef>
                        <a:spcAft>
                          <a:spcPts val="0"/>
                        </a:spcAft>
                        <a:buNone/>
                      </a:pPr>
                      <a:r>
                        <a:rPr b="1" lang="en">
                          <a:solidFill>
                            <a:schemeClr val="dk1"/>
                          </a:solidFill>
                        </a:rPr>
                        <a:t>In Team Koru we care for each other and where we come from.</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txBody>
                  <a:tcPr marT="91425" marB="91425" marR="91425" marL="91425">
                    <a:solidFill>
                      <a:srgbClr val="B6D7A8"/>
                    </a:solidFill>
                  </a:tcPr>
                </a:tc>
              </a:tr>
            </a:tbl>
          </a:graphicData>
        </a:graphic>
      </p:graphicFrame>
      <p:pic>
        <p:nvPicPr>
          <p:cNvPr id="371" name="Google Shape;371;p15"/>
          <p:cNvPicPr preferRelativeResize="0"/>
          <p:nvPr/>
        </p:nvPicPr>
        <p:blipFill>
          <a:blip r:embed="rId3">
            <a:alphaModFix/>
          </a:blip>
          <a:stretch>
            <a:fillRect/>
          </a:stretch>
        </p:blipFill>
        <p:spPr>
          <a:xfrm>
            <a:off x="6778250" y="2143900"/>
            <a:ext cx="2108250" cy="2725126"/>
          </a:xfrm>
          <a:prstGeom prst="rect">
            <a:avLst/>
          </a:prstGeom>
          <a:noFill/>
          <a:ln>
            <a:noFill/>
          </a:ln>
        </p:spPr>
      </p:pic>
      <p:pic>
        <p:nvPicPr>
          <p:cNvPr id="372" name="Google Shape;372;p15"/>
          <p:cNvPicPr preferRelativeResize="0"/>
          <p:nvPr/>
        </p:nvPicPr>
        <p:blipFill>
          <a:blip r:embed="rId4">
            <a:alphaModFix/>
          </a:blip>
          <a:stretch>
            <a:fillRect/>
          </a:stretch>
        </p:blipFill>
        <p:spPr>
          <a:xfrm>
            <a:off x="311700" y="3816605"/>
            <a:ext cx="1857452" cy="973997"/>
          </a:xfrm>
          <a:prstGeom prst="rect">
            <a:avLst/>
          </a:prstGeom>
          <a:noFill/>
          <a:ln>
            <a:noFill/>
          </a:ln>
        </p:spPr>
      </p:pic>
      <p:pic>
        <p:nvPicPr>
          <p:cNvPr id="373" name="Google Shape;373;p15"/>
          <p:cNvPicPr preferRelativeResize="0"/>
          <p:nvPr/>
        </p:nvPicPr>
        <p:blipFill>
          <a:blip r:embed="rId5">
            <a:alphaModFix/>
          </a:blip>
          <a:stretch>
            <a:fillRect/>
          </a:stretch>
        </p:blipFill>
        <p:spPr>
          <a:xfrm>
            <a:off x="2912068" y="3882975"/>
            <a:ext cx="1087226" cy="1082700"/>
          </a:xfrm>
          <a:prstGeom prst="rect">
            <a:avLst/>
          </a:prstGeom>
          <a:noFill/>
          <a:ln>
            <a:noFill/>
          </a:ln>
        </p:spPr>
      </p:pic>
      <p:pic>
        <p:nvPicPr>
          <p:cNvPr descr="Take a fun five-minute yoga break with Salamander!&#10;&#10;Our 2ND CHANNEL is on Patreon! ►► https://www.patreon.com/scratchgarden ◄◄&#10;&#10;Relax your mind and body while you practice breathing and stretching as we demonstrate various yoga poses, including mountain pose, star pose, boat pose, and more! This fun brain break video is perfect for introducing mindfulness and even practicing yoga for beginners. &#10;&#10;We love to teach with music! Watch Scratch Garden Educational Song Videos here: https://www.youtube.com/playlist?list=PL_ym6QHjS1szUhzH9URPbDflLczfPHF6P  &#10;&#10;Scratch Garden makes entertaining educational videos for people that like to laugh and learn! Please Subscribe to see more great fun learning videos from Scratch Garden! https://goo.gl/1biPjA&#10;&#10;OUR FIRST BOOK IS NOW AVAILABLE! http://amzn.to/2Fm2B0L&#10;&#10;Website: https://www.scratchgarden.com&#10;Instagram: https://www.instagram.com/scratchgarden&#10;Facebook: https://www.facebook.com/scratchgarden&#10;&#10;#salamanderyoga #5minuteyogabreak #yogabreak" id="374" name="Google Shape;374;p15" title="Salamander Yoga! | 5-minute Yoga Break | Scratch Garden">
            <a:hlinkClick r:id="rId6"/>
          </p:cNvPr>
          <p:cNvPicPr preferRelativeResize="0"/>
          <p:nvPr/>
        </p:nvPicPr>
        <p:blipFill>
          <a:blip r:embed="rId7">
            <a:alphaModFix/>
          </a:blip>
          <a:stretch>
            <a:fillRect/>
          </a:stretch>
        </p:blipFill>
        <p:spPr>
          <a:xfrm>
            <a:off x="4742225" y="3294075"/>
            <a:ext cx="1713300" cy="128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378" name="Shape 378"/>
        <p:cNvGrpSpPr/>
        <p:nvPr/>
      </p:nvGrpSpPr>
      <p:grpSpPr>
        <a:xfrm>
          <a:off x="0" y="0"/>
          <a:ext cx="0" cy="0"/>
          <a:chOff x="0" y="0"/>
          <a:chExt cx="0" cy="0"/>
        </a:xfrm>
      </p:grpSpPr>
      <p:sp>
        <p:nvSpPr>
          <p:cNvPr id="379" name="Google Shape;379;p16"/>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Five Ways to Wellbeing </a:t>
            </a:r>
            <a:endParaRPr b="1">
              <a:latin typeface="Happy Monkey"/>
              <a:ea typeface="Happy Monkey"/>
              <a:cs typeface="Happy Monkey"/>
              <a:sym typeface="Happy Monkey"/>
            </a:endParaRPr>
          </a:p>
        </p:txBody>
      </p:sp>
      <p:graphicFrame>
        <p:nvGraphicFramePr>
          <p:cNvPr id="380" name="Google Shape;380;p16"/>
          <p:cNvGraphicFramePr/>
          <p:nvPr/>
        </p:nvGraphicFramePr>
        <p:xfrm>
          <a:off x="497275" y="1185150"/>
          <a:ext cx="3000000" cy="3000000"/>
        </p:xfrm>
        <a:graphic>
          <a:graphicData uri="http://schemas.openxmlformats.org/drawingml/2006/table">
            <a:tbl>
              <a:tblPr>
                <a:noFill/>
                <a:tableStyleId>{553FD31B-053B-4A60-8E6E-236D01544BB5}</a:tableStyleId>
              </a:tblPr>
              <a:tblGrid>
                <a:gridCol w="1600700"/>
                <a:gridCol w="1600700"/>
                <a:gridCol w="1600700"/>
                <a:gridCol w="1600700"/>
                <a:gridCol w="1600700"/>
              </a:tblGrid>
              <a:tr h="381000">
                <a:tc>
                  <a:txBody>
                    <a:bodyPr/>
                    <a:lstStyle/>
                    <a:p>
                      <a:pPr indent="0" lvl="0" marL="0" rtl="0" algn="ctr">
                        <a:spcBef>
                          <a:spcPts val="0"/>
                        </a:spcBef>
                        <a:spcAft>
                          <a:spcPts val="0"/>
                        </a:spcAft>
                        <a:buNone/>
                      </a:pPr>
                      <a:r>
                        <a:rPr b="1" lang="en">
                          <a:latin typeface="Happy Monkey"/>
                          <a:ea typeface="Happy Monkey"/>
                          <a:cs typeface="Happy Monkey"/>
                          <a:sym typeface="Happy Monkey"/>
                        </a:rPr>
                        <a:t>Get Active</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Give</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Connect</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Keep Learning</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Take Notice</a:t>
                      </a:r>
                      <a:endParaRPr b="1">
                        <a:latin typeface="Happy Monkey"/>
                        <a:ea typeface="Happy Monkey"/>
                        <a:cs typeface="Happy Monkey"/>
                        <a:sym typeface="Happy Monkey"/>
                      </a:endParaRPr>
                    </a:p>
                  </a:txBody>
                  <a:tcPr marT="91425" marB="91425" marR="91425" marL="91425"/>
                </a:tc>
              </a:tr>
              <a:tr h="381000">
                <a:tc>
                  <a:txBody>
                    <a:bodyPr/>
                    <a:lstStyle/>
                    <a:p>
                      <a:pPr indent="0" lvl="0" marL="0" rtl="0" algn="l">
                        <a:spcBef>
                          <a:spcPts val="0"/>
                        </a:spcBef>
                        <a:spcAft>
                          <a:spcPts val="0"/>
                        </a:spcAft>
                        <a:buNone/>
                      </a:pPr>
                      <a:r>
                        <a:rPr lang="en"/>
                        <a:t>Teach someone in your family the Left Right song</a:t>
                      </a:r>
                      <a:endParaRPr/>
                    </a:p>
                    <a:p>
                      <a:pPr indent="0" lvl="0" marL="0" rtl="0" algn="l">
                        <a:spcBef>
                          <a:spcPts val="0"/>
                        </a:spcBef>
                        <a:spcAft>
                          <a:spcPts val="0"/>
                        </a:spcAft>
                        <a:buNone/>
                      </a:pPr>
                      <a:r>
                        <a:rPr lang="en" u="sng">
                          <a:solidFill>
                            <a:schemeClr val="hlink"/>
                          </a:solidFill>
                          <a:hlinkClick r:id="rId3"/>
                        </a:rPr>
                        <a:t>Left/right Scratch Garden </a:t>
                      </a:r>
                      <a:endParaRPr/>
                    </a:p>
                    <a:p>
                      <a:pPr indent="0" lvl="0" marL="0" rtl="0" algn="l">
                        <a:spcBef>
                          <a:spcPts val="0"/>
                        </a:spcBef>
                        <a:spcAft>
                          <a:spcPts val="0"/>
                        </a:spcAft>
                        <a:buNone/>
                      </a:pPr>
                      <a:r>
                        <a:rPr lang="en"/>
                        <a:t>Play Simon Says</a:t>
                      </a:r>
                      <a:endParaRPr/>
                    </a:p>
                    <a:p>
                      <a:pPr indent="0" lvl="0" marL="0" rtl="0" algn="l">
                        <a:spcBef>
                          <a:spcPts val="0"/>
                        </a:spcBef>
                        <a:spcAft>
                          <a:spcPts val="0"/>
                        </a:spcAft>
                        <a:buNone/>
                      </a:pPr>
                      <a:r>
                        <a:rPr lang="en"/>
                        <a:t>Sing and action some nursery rhymes  Incy Wincy, Twinkle Twinkle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sz="1300">
                          <a:solidFill>
                            <a:schemeClr val="dk1"/>
                          </a:solidFill>
                          <a:latin typeface="Raleway"/>
                          <a:ea typeface="Raleway"/>
                          <a:cs typeface="Raleway"/>
                          <a:sym typeface="Raleway"/>
                        </a:rPr>
                        <a:t>Tidy up your toys.. Make your bed and keep your bedroom space tidy.</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p>
                      <a:pPr indent="0" lvl="0" marL="0" rtl="0" algn="l">
                        <a:spcBef>
                          <a:spcPts val="0"/>
                        </a:spcBef>
                        <a:spcAft>
                          <a:spcPts val="0"/>
                        </a:spcAft>
                        <a:buNone/>
                      </a:pPr>
                      <a:r>
                        <a:rPr lang="en" sz="1300">
                          <a:solidFill>
                            <a:schemeClr val="dk1"/>
                          </a:solidFill>
                          <a:latin typeface="Raleway"/>
                          <a:ea typeface="Raleway"/>
                          <a:cs typeface="Raleway"/>
                          <a:sym typeface="Raleway"/>
                        </a:rPr>
                        <a:t>Do an act of kindness for someone in your family group </a:t>
                      </a:r>
                      <a:endParaRPr/>
                    </a:p>
                  </a:txBody>
                  <a:tcPr marT="91425" marB="91425" marR="91425" marL="91425"/>
                </a:tc>
                <a:tc>
                  <a:txBody>
                    <a:bodyPr/>
                    <a:lstStyle/>
                    <a:p>
                      <a:pPr indent="0" lvl="0" marL="0" rtl="0" algn="l">
                        <a:spcBef>
                          <a:spcPts val="0"/>
                        </a:spcBef>
                        <a:spcAft>
                          <a:spcPts val="0"/>
                        </a:spcAft>
                        <a:buNone/>
                      </a:pPr>
                      <a:r>
                        <a:rPr lang="en"/>
                        <a:t>Play Buzz with your family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Listen to any noises around your house- birds singing, cars, wind blowing, cicadas, music-can you name the sounds </a:t>
                      </a:r>
                      <a:endParaRPr/>
                    </a:p>
                  </a:txBody>
                  <a:tcPr marT="91425" marB="91425" marR="91425" marL="91425"/>
                </a:tc>
                <a:tc>
                  <a:txBody>
                    <a:bodyPr/>
                    <a:lstStyle/>
                    <a:p>
                      <a:pPr indent="-311150" lvl="0" marL="228600" rtl="0" algn="l">
                        <a:spcBef>
                          <a:spcPts val="0"/>
                        </a:spcBef>
                        <a:spcAft>
                          <a:spcPts val="0"/>
                        </a:spcAft>
                        <a:buClr>
                          <a:schemeClr val="dk1"/>
                        </a:buClr>
                        <a:buSzPts val="1300"/>
                        <a:buFont typeface="Happy Monkey"/>
                        <a:buChar char="●"/>
                      </a:pPr>
                      <a:r>
                        <a:rPr b="1" lang="en" sz="1300" u="sng">
                          <a:solidFill>
                            <a:schemeClr val="hlink"/>
                          </a:solidFill>
                          <a:latin typeface="Raleway"/>
                          <a:ea typeface="Raleway"/>
                          <a:cs typeface="Raleway"/>
                          <a:sym typeface="Raleway"/>
                          <a:hlinkClick r:id="rId4"/>
                        </a:rPr>
                        <a:t>Mathletics</a:t>
                      </a:r>
                      <a:r>
                        <a:rPr lang="en" sz="1300">
                          <a:solidFill>
                            <a:schemeClr val="dk1"/>
                          </a:solidFill>
                          <a:latin typeface="Raleway"/>
                          <a:ea typeface="Raleway"/>
                          <a:cs typeface="Raleway"/>
                          <a:sym typeface="Raleway"/>
                        </a:rPr>
                        <a:t> </a:t>
                      </a:r>
                      <a:endParaRPr sz="1300">
                        <a:solidFill>
                          <a:schemeClr val="dk1"/>
                        </a:solidFill>
                        <a:latin typeface="Raleway"/>
                        <a:ea typeface="Raleway"/>
                        <a:cs typeface="Raleway"/>
                        <a:sym typeface="Raleway"/>
                      </a:endParaRPr>
                    </a:p>
                    <a:p>
                      <a:pPr indent="-311150" lvl="0" marL="228600" rtl="0" algn="l">
                        <a:spcBef>
                          <a:spcPts val="0"/>
                        </a:spcBef>
                        <a:spcAft>
                          <a:spcPts val="0"/>
                        </a:spcAft>
                        <a:buClr>
                          <a:schemeClr val="dk1"/>
                        </a:buClr>
                        <a:buSzPts val="1300"/>
                        <a:buFont typeface="Raleway"/>
                        <a:buChar char="●"/>
                      </a:pPr>
                      <a:r>
                        <a:rPr lang="en" sz="1300" u="sng">
                          <a:solidFill>
                            <a:srgbClr val="0097A7"/>
                          </a:solidFill>
                          <a:latin typeface="Raleway"/>
                          <a:ea typeface="Raleway"/>
                          <a:cs typeface="Raleway"/>
                          <a:sym typeface="Raleway"/>
                          <a:hlinkClick r:id="rId5">
                            <a:extLst>
                              <a:ext uri="{A12FA001-AC4F-418D-AE19-62706E023703}">
                                <ahyp:hlinkClr val="tx"/>
                              </a:ext>
                            </a:extLst>
                          </a:hlinkClick>
                        </a:rPr>
                        <a:t>Storyline  online</a:t>
                      </a:r>
                      <a:endParaRPr/>
                    </a:p>
                    <a:p>
                      <a:pPr indent="-317500" lvl="0" marL="228600" rtl="0" algn="l">
                        <a:spcBef>
                          <a:spcPts val="0"/>
                        </a:spcBef>
                        <a:spcAft>
                          <a:spcPts val="0"/>
                        </a:spcAft>
                        <a:buClr>
                          <a:schemeClr val="dk1"/>
                        </a:buClr>
                        <a:buSzPts val="1400"/>
                        <a:buChar char="●"/>
                      </a:pPr>
                      <a:r>
                        <a:rPr lang="en"/>
                        <a:t>Practice saying and writing the days of the week </a:t>
                      </a:r>
                      <a:endParaRPr/>
                    </a:p>
                    <a:p>
                      <a:pPr indent="0" lvl="0" marL="0" rtl="0" algn="l">
                        <a:spcBef>
                          <a:spcPts val="0"/>
                        </a:spcBef>
                        <a:spcAft>
                          <a:spcPts val="0"/>
                        </a:spcAft>
                        <a:buNone/>
                      </a:pPr>
                      <a:r>
                        <a:rPr lang="en" u="sng">
                          <a:solidFill>
                            <a:schemeClr val="hlink"/>
                          </a:solidFill>
                          <a:hlinkClick r:id="rId6"/>
                        </a:rPr>
                        <a:t>Days of the week </a:t>
                      </a:r>
                      <a:endParaRPr/>
                    </a:p>
                  </a:txBody>
                  <a:tcPr marT="91425" marB="91425" marR="91425" marL="91425"/>
                </a:tc>
                <a:tc>
                  <a:txBody>
                    <a:bodyPr/>
                    <a:lstStyle/>
                    <a:p>
                      <a:pPr indent="0" lvl="0" marL="0" rtl="0" algn="l">
                        <a:spcBef>
                          <a:spcPts val="0"/>
                        </a:spcBef>
                        <a:spcAft>
                          <a:spcPts val="0"/>
                        </a:spcAft>
                        <a:buNone/>
                      </a:pPr>
                      <a:r>
                        <a:rPr lang="en"/>
                        <a:t>Write a note or draw a picture for someone-could be a kind word, a </a:t>
                      </a:r>
                      <a:r>
                        <a:rPr lang="en"/>
                        <a:t>surprise</a:t>
                      </a:r>
                      <a:r>
                        <a:rPr lang="en"/>
                        <a:t>, a joke or a picture   </a:t>
                      </a:r>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384" name="Shape 384"/>
        <p:cNvGrpSpPr/>
        <p:nvPr/>
      </p:nvGrpSpPr>
      <p:grpSpPr>
        <a:xfrm>
          <a:off x="0" y="0"/>
          <a:ext cx="0" cy="0"/>
          <a:chOff x="0" y="0"/>
          <a:chExt cx="0" cy="0"/>
        </a:xfrm>
      </p:grpSpPr>
      <p:sp>
        <p:nvSpPr>
          <p:cNvPr id="385" name="Google Shape;385;p17"/>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Reading</a:t>
            </a:r>
            <a:endParaRPr b="1">
              <a:latin typeface="Happy Monkey"/>
              <a:ea typeface="Happy Monkey"/>
              <a:cs typeface="Happy Monkey"/>
              <a:sym typeface="Happy Monkey"/>
            </a:endParaRPr>
          </a:p>
        </p:txBody>
      </p:sp>
      <p:pic>
        <p:nvPicPr>
          <p:cNvPr id="386" name="Google Shape;386;p17"/>
          <p:cNvPicPr preferRelativeResize="0"/>
          <p:nvPr/>
        </p:nvPicPr>
        <p:blipFill>
          <a:blip r:embed="rId3">
            <a:alphaModFix/>
          </a:blip>
          <a:stretch>
            <a:fillRect/>
          </a:stretch>
        </p:blipFill>
        <p:spPr>
          <a:xfrm>
            <a:off x="358701" y="1202825"/>
            <a:ext cx="2531924" cy="3602375"/>
          </a:xfrm>
          <a:prstGeom prst="rect">
            <a:avLst/>
          </a:prstGeom>
          <a:noFill/>
          <a:ln>
            <a:noFill/>
          </a:ln>
        </p:spPr>
      </p:pic>
      <p:pic>
        <p:nvPicPr>
          <p:cNvPr id="387" name="Google Shape;387;p17"/>
          <p:cNvPicPr preferRelativeResize="0"/>
          <p:nvPr/>
        </p:nvPicPr>
        <p:blipFill>
          <a:blip r:embed="rId4">
            <a:alphaModFix/>
          </a:blip>
          <a:stretch>
            <a:fillRect/>
          </a:stretch>
        </p:blipFill>
        <p:spPr>
          <a:xfrm>
            <a:off x="3147450" y="1202825"/>
            <a:ext cx="2531924" cy="3606873"/>
          </a:xfrm>
          <a:prstGeom prst="rect">
            <a:avLst/>
          </a:prstGeom>
          <a:noFill/>
          <a:ln>
            <a:noFill/>
          </a:ln>
        </p:spPr>
      </p:pic>
      <p:sp>
        <p:nvSpPr>
          <p:cNvPr id="388" name="Google Shape;388;p17"/>
          <p:cNvSpPr txBox="1"/>
          <p:nvPr/>
        </p:nvSpPr>
        <p:spPr>
          <a:xfrm>
            <a:off x="5679375" y="1326900"/>
            <a:ext cx="327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9" name="Google Shape;389;p17"/>
          <p:cNvSpPr txBox="1"/>
          <p:nvPr/>
        </p:nvSpPr>
        <p:spPr>
          <a:xfrm>
            <a:off x="5679350" y="1141525"/>
            <a:ext cx="33528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t>Learn the Nursery Rhyme Pat-a-Cake</a:t>
            </a:r>
            <a:endParaRPr b="1" u="sng"/>
          </a:p>
          <a:p>
            <a:pPr indent="0" lvl="0" marL="0" rtl="0" algn="l">
              <a:spcBef>
                <a:spcPts val="0"/>
              </a:spcBef>
              <a:spcAft>
                <a:spcPts val="0"/>
              </a:spcAft>
              <a:buNone/>
            </a:pPr>
            <a:r>
              <a:t/>
            </a:r>
            <a:endParaRPr/>
          </a:p>
          <a:p>
            <a:pPr indent="0" lvl="0" marL="0" rtl="0" algn="l">
              <a:spcBef>
                <a:spcPts val="0"/>
              </a:spcBef>
              <a:spcAft>
                <a:spcPts val="0"/>
              </a:spcAft>
              <a:buNone/>
            </a:pPr>
            <a:r>
              <a:rPr lang="en"/>
              <a:t>Make some actions to the rhyme. </a:t>
            </a:r>
            <a:endParaRPr/>
          </a:p>
          <a:p>
            <a:pPr indent="0" lvl="0" marL="0" rtl="0" algn="l">
              <a:spcBef>
                <a:spcPts val="0"/>
              </a:spcBef>
              <a:spcAft>
                <a:spcPts val="0"/>
              </a:spcAft>
              <a:buNone/>
            </a:pPr>
            <a:r>
              <a:rPr lang="en"/>
              <a:t>Teach the rhyme and the actions to someone else.</a:t>
            </a:r>
            <a:endParaRPr/>
          </a:p>
          <a:p>
            <a:pPr indent="0" lvl="0" marL="0" rtl="0" algn="l">
              <a:spcBef>
                <a:spcPts val="0"/>
              </a:spcBef>
              <a:spcAft>
                <a:spcPts val="0"/>
              </a:spcAft>
              <a:buNone/>
            </a:pPr>
            <a:r>
              <a:rPr lang="en"/>
              <a:t>Design your own cake.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many words can you write using the -</a:t>
            </a:r>
            <a:r>
              <a:rPr b="1" lang="en"/>
              <a:t>at</a:t>
            </a:r>
            <a:r>
              <a:rPr lang="en"/>
              <a:t> word family?</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P</a:t>
            </a:r>
            <a:r>
              <a:rPr b="1" lang="en"/>
              <a:t>at</a:t>
            </a:r>
            <a:endParaRPr b="1"/>
          </a:p>
          <a:p>
            <a:pPr indent="-317500" lvl="0" marL="457200" rtl="0" algn="l">
              <a:spcBef>
                <a:spcPts val="0"/>
              </a:spcBef>
              <a:spcAft>
                <a:spcPts val="0"/>
              </a:spcAft>
              <a:buSzPts val="1400"/>
              <a:buAutoNum type="arabicPeriod"/>
            </a:pPr>
            <a:r>
              <a:rPr lang="en"/>
              <a:t>______</a:t>
            </a:r>
            <a:endParaRPr/>
          </a:p>
          <a:p>
            <a:pPr indent="-317500" lvl="0" marL="457200" rtl="0" algn="l">
              <a:spcBef>
                <a:spcPts val="0"/>
              </a:spcBef>
              <a:spcAft>
                <a:spcPts val="0"/>
              </a:spcAft>
              <a:buSzPts val="1400"/>
              <a:buAutoNum type="arabicPeriod"/>
            </a:pPr>
            <a:r>
              <a:rPr lang="en"/>
              <a:t>______</a:t>
            </a:r>
            <a:endParaRPr/>
          </a:p>
          <a:p>
            <a:pPr indent="-317500" lvl="0" marL="457200" rtl="0" algn="l">
              <a:spcBef>
                <a:spcPts val="0"/>
              </a:spcBef>
              <a:spcAft>
                <a:spcPts val="0"/>
              </a:spcAft>
              <a:buSzPts val="1400"/>
              <a:buAutoNum type="arabicPeriod"/>
            </a:pPr>
            <a:r>
              <a:rPr lang="en"/>
              <a:t>______</a:t>
            </a:r>
            <a:endParaRPr/>
          </a:p>
          <a:p>
            <a:pPr indent="-317500" lvl="0" marL="457200" rtl="0" algn="l">
              <a:spcBef>
                <a:spcPts val="0"/>
              </a:spcBef>
              <a:spcAft>
                <a:spcPts val="0"/>
              </a:spcAft>
              <a:buSzPts val="1400"/>
              <a:buAutoNum type="arabicPeriod"/>
            </a:pPr>
            <a:r>
              <a:rPr lang="en"/>
              <a:t>______</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393" name="Shape 393"/>
        <p:cNvGrpSpPr/>
        <p:nvPr/>
      </p:nvGrpSpPr>
      <p:grpSpPr>
        <a:xfrm>
          <a:off x="0" y="0"/>
          <a:ext cx="0" cy="0"/>
          <a:chOff x="0" y="0"/>
          <a:chExt cx="0" cy="0"/>
        </a:xfrm>
      </p:grpSpPr>
      <p:sp>
        <p:nvSpPr>
          <p:cNvPr id="394" name="Google Shape;394;p18"/>
          <p:cNvSpPr txBox="1"/>
          <p:nvPr>
            <p:ph type="title"/>
          </p:nvPr>
        </p:nvSpPr>
        <p:spPr>
          <a:xfrm>
            <a:off x="1507050" y="122825"/>
            <a:ext cx="6129900" cy="634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solidFill>
                  <a:srgbClr val="9900FF"/>
                </a:solidFill>
                <a:latin typeface="Comic Sans MS"/>
                <a:ea typeface="Comic Sans MS"/>
                <a:cs typeface="Comic Sans MS"/>
                <a:sym typeface="Comic Sans MS"/>
              </a:rPr>
              <a:t>Tricky Word Game</a:t>
            </a:r>
            <a:endParaRPr b="1">
              <a:solidFill>
                <a:srgbClr val="9900FF"/>
              </a:solidFill>
              <a:latin typeface="Comic Sans MS"/>
              <a:ea typeface="Comic Sans MS"/>
              <a:cs typeface="Comic Sans MS"/>
              <a:sym typeface="Comic Sans MS"/>
            </a:endParaRPr>
          </a:p>
        </p:txBody>
      </p:sp>
      <p:sp>
        <p:nvSpPr>
          <p:cNvPr id="395" name="Google Shape;395;p18"/>
          <p:cNvSpPr txBox="1"/>
          <p:nvPr>
            <p:ph idx="1" type="body"/>
          </p:nvPr>
        </p:nvSpPr>
        <p:spPr>
          <a:xfrm>
            <a:off x="685600" y="757325"/>
            <a:ext cx="7960200" cy="41685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2000">
                <a:solidFill>
                  <a:schemeClr val="dk1"/>
                </a:solidFill>
                <a:latin typeface="Sniglet"/>
                <a:ea typeface="Sniglet"/>
                <a:cs typeface="Sniglet"/>
                <a:sym typeface="Sniglet"/>
              </a:rPr>
              <a:t>Try  this Tricky Word game for size.</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t/>
            </a:r>
            <a:endParaRPr sz="2000">
              <a:solidFill>
                <a:schemeClr val="dk1"/>
              </a:solidFill>
              <a:latin typeface="Sniglet"/>
              <a:ea typeface="Sniglet"/>
              <a:cs typeface="Sniglet"/>
              <a:sym typeface="Sniglet"/>
            </a:endParaRPr>
          </a:p>
          <a:p>
            <a:pPr indent="0" lvl="0" marL="0" rtl="0" algn="l">
              <a:spcBef>
                <a:spcPts val="600"/>
              </a:spcBef>
              <a:spcAft>
                <a:spcPts val="0"/>
              </a:spcAft>
              <a:buNone/>
            </a:pPr>
            <a:r>
              <a:t/>
            </a:r>
            <a:endParaRPr sz="2000">
              <a:solidFill>
                <a:schemeClr val="dk1"/>
              </a:solidFill>
              <a:latin typeface="Sniglet"/>
              <a:ea typeface="Sniglet"/>
              <a:cs typeface="Sniglet"/>
              <a:sym typeface="Sniglet"/>
            </a:endParaRPr>
          </a:p>
          <a:p>
            <a:pPr indent="0" lvl="0" marL="0" rtl="0" algn="ctr">
              <a:spcBef>
                <a:spcPts val="600"/>
              </a:spcBef>
              <a:spcAft>
                <a:spcPts val="0"/>
              </a:spcAft>
              <a:buNone/>
            </a:pPr>
            <a:r>
              <a:rPr lang="en" sz="1800">
                <a:solidFill>
                  <a:schemeClr val="dk1"/>
                </a:solidFill>
                <a:latin typeface="Sniglet"/>
                <a:ea typeface="Sniglet"/>
                <a:cs typeface="Sniglet"/>
                <a:sym typeface="Sniglet"/>
              </a:rPr>
              <a:t>It works like noughts and crosses. ( 0 and X’s)</a:t>
            </a:r>
            <a:endParaRPr sz="1800">
              <a:solidFill>
                <a:schemeClr val="dk1"/>
              </a:solidFill>
              <a:latin typeface="Sniglet"/>
              <a:ea typeface="Sniglet"/>
              <a:cs typeface="Sniglet"/>
              <a:sym typeface="Sniglet"/>
            </a:endParaRPr>
          </a:p>
          <a:p>
            <a:pPr indent="0" lvl="0" marL="0" rtl="0" algn="ctr">
              <a:spcBef>
                <a:spcPts val="600"/>
              </a:spcBef>
              <a:spcAft>
                <a:spcPts val="0"/>
              </a:spcAft>
              <a:buNone/>
            </a:pPr>
            <a:r>
              <a:rPr lang="en" sz="1800">
                <a:solidFill>
                  <a:schemeClr val="dk1"/>
                </a:solidFill>
                <a:latin typeface="Sniglet"/>
                <a:ea typeface="Sniglet"/>
                <a:cs typeface="Sniglet"/>
                <a:sym typeface="Sniglet"/>
              </a:rPr>
              <a:t>Have fun playing it.</a:t>
            </a:r>
            <a:endParaRPr sz="1800">
              <a:solidFill>
                <a:schemeClr val="dk1"/>
              </a:solidFill>
              <a:latin typeface="Sniglet"/>
              <a:ea typeface="Sniglet"/>
              <a:cs typeface="Sniglet"/>
              <a:sym typeface="Sniglet"/>
            </a:endParaRPr>
          </a:p>
          <a:p>
            <a:pPr indent="0" lvl="0" marL="0" rtl="0" algn="ctr">
              <a:spcBef>
                <a:spcPts val="600"/>
              </a:spcBef>
              <a:spcAft>
                <a:spcPts val="0"/>
              </a:spcAft>
              <a:buNone/>
            </a:pPr>
            <a:r>
              <a:rPr lang="en" sz="1800">
                <a:solidFill>
                  <a:schemeClr val="dk1"/>
                </a:solidFill>
                <a:latin typeface="Sniglet"/>
                <a:ea typeface="Sniglet"/>
                <a:cs typeface="Sniglet"/>
                <a:sym typeface="Sniglet"/>
              </a:rPr>
              <a:t>Follow the link …… and away you go!</a:t>
            </a:r>
            <a:endParaRPr sz="1800">
              <a:solidFill>
                <a:schemeClr val="dk1"/>
              </a:solidFill>
              <a:latin typeface="Sniglet"/>
              <a:ea typeface="Sniglet"/>
              <a:cs typeface="Sniglet"/>
              <a:sym typeface="Sniglet"/>
            </a:endParaRPr>
          </a:p>
          <a:p>
            <a:pPr indent="0" lvl="0" marL="0" rtl="0" algn="ctr">
              <a:spcBef>
                <a:spcPts val="600"/>
              </a:spcBef>
              <a:spcAft>
                <a:spcPts val="0"/>
              </a:spcAft>
              <a:buNone/>
            </a:pPr>
            <a:r>
              <a:rPr lang="en" u="sng">
                <a:solidFill>
                  <a:schemeClr val="hlink"/>
                </a:solidFill>
                <a:latin typeface="Sniglet"/>
                <a:ea typeface="Sniglet"/>
                <a:cs typeface="Sniglet"/>
                <a:sym typeface="Sniglet"/>
                <a:hlinkClick r:id="rId3"/>
              </a:rPr>
              <a:t>Tricky Word game. </a:t>
            </a:r>
            <a:endParaRPr>
              <a:latin typeface="Sniglet"/>
              <a:ea typeface="Sniglet"/>
              <a:cs typeface="Sniglet"/>
              <a:sym typeface="Sniglet"/>
            </a:endParaRPr>
          </a:p>
        </p:txBody>
      </p:sp>
      <p:pic>
        <p:nvPicPr>
          <p:cNvPr id="396" name="Google Shape;396;p18"/>
          <p:cNvPicPr preferRelativeResize="0"/>
          <p:nvPr/>
        </p:nvPicPr>
        <p:blipFill>
          <a:blip r:embed="rId4">
            <a:alphaModFix/>
          </a:blip>
          <a:stretch>
            <a:fillRect/>
          </a:stretch>
        </p:blipFill>
        <p:spPr>
          <a:xfrm>
            <a:off x="3081674" y="1192725"/>
            <a:ext cx="3062299" cy="22815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00" name="Shape 400"/>
        <p:cNvGrpSpPr/>
        <p:nvPr/>
      </p:nvGrpSpPr>
      <p:grpSpPr>
        <a:xfrm>
          <a:off x="0" y="0"/>
          <a:ext cx="0" cy="0"/>
          <a:chOff x="0" y="0"/>
          <a:chExt cx="0" cy="0"/>
        </a:xfrm>
      </p:grpSpPr>
      <p:sp>
        <p:nvSpPr>
          <p:cNvPr id="401" name="Google Shape;401;p19"/>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
                <a:latin typeface="Happy Monkey"/>
                <a:ea typeface="Happy Monkey"/>
                <a:cs typeface="Happy Monkey"/>
                <a:sym typeface="Happy Monkey"/>
              </a:rPr>
              <a:t>Reading - A Singalong book “The Port Side Pirates” Written by Oscar Seaworthy</a:t>
            </a:r>
            <a:endParaRPr/>
          </a:p>
        </p:txBody>
      </p:sp>
      <p:sp>
        <p:nvSpPr>
          <p:cNvPr id="402" name="Google Shape;402;p19"/>
          <p:cNvSpPr txBox="1"/>
          <p:nvPr>
            <p:ph idx="1" type="body"/>
          </p:nvPr>
        </p:nvSpPr>
        <p:spPr>
          <a:xfrm>
            <a:off x="311700" y="1360150"/>
            <a:ext cx="8520600" cy="3465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pic>
        <p:nvPicPr>
          <p:cNvPr descr="Port Side Pirates! | Barefoot Books Singalong&#10;&#10;Want more? (Click SHOW MORE below 👇)&#10;⭐ Our favorite video: https://www.youtube.com/watch?v=71hqRT9U0wg&#10;🛒 Buy this book: https://www.barefootbooks.com/port-side-pirates&#10;👣 Find out more: https://www.barefootbooks.com&#10;&#10;Stay in Touch!&#10;🔔 Don't forget to subscribe! &#10;👍🏽 Join our community: https://www.facebook.com/barefootbooks&#10;&#10;🎁 FREE AT-HOME RESOURCES for KIDS🎁&#10;https://bit.ly/358Fog6&#10;&#10;▶️ Check out this playlist! &#10;https://www.youtube.com/watch?v=ynlmvWAdCug&amp;list=PL0maGUp7cdUn5uuLnjsk1NvV2u5Yg5LAV&#10;&#10;🎥 Recommended Videos to Watch:&#10;&#10;The Animal Boogie Singalong&#10;https://www.youtube.com/watch?v=25_u1GzruQM&amp;t=3s&#10;&#10;The Journey Home from Grandpa's Singalong&#10;https://www.youtube.com/watch?v=wKcrsv_t8Ko&#10;&#10;Knick Knack Paddy Whack Singalong&#10;https://www.youtube.com/watch?v=9--t3zl4NkY&#10;&#10;👇 DOWNLOAD our WORLD ATLAS APP for KIDS 👇 &#10;https://apps.apple.com/us/app/barefoot-world-atlas/id489221652&#10;&#10;★☆★ CONNECT WITH US ON SOCIAL MEDIA ★☆★&#10;FACEBOOK: https://www.facebook.com/barefootbooks/&#10;TWITTER: https://twitter.com/BarefootBooks&#10;INSTAGRAM: https://www.instagram.com/barefootbooks&#10;&#10;Traverse the high seas with singer Mark Collins and a lively band of buccaneers as they enjoy a melodic adventure aboard their galleon. From the book and CD, Portside Pirates!.&#10;&#10;#nurseryrhymes #kidssongs #singalong" id="403" name="Google Shape;403;p19" title="Port Side Pirates! | Barefoot Books Singalong">
            <a:hlinkClick r:id="rId3"/>
          </p:cNvPr>
          <p:cNvPicPr preferRelativeResize="0"/>
          <p:nvPr/>
        </p:nvPicPr>
        <p:blipFill>
          <a:blip r:embed="rId4">
            <a:alphaModFix/>
          </a:blip>
          <a:stretch>
            <a:fillRect/>
          </a:stretch>
        </p:blipFill>
        <p:spPr>
          <a:xfrm>
            <a:off x="231750" y="1360150"/>
            <a:ext cx="3863225" cy="2897400"/>
          </a:xfrm>
          <a:prstGeom prst="rect">
            <a:avLst/>
          </a:prstGeom>
          <a:noFill/>
          <a:ln>
            <a:noFill/>
          </a:ln>
        </p:spPr>
      </p:pic>
      <p:sp>
        <p:nvSpPr>
          <p:cNvPr id="404" name="Google Shape;404;p19"/>
          <p:cNvSpPr txBox="1"/>
          <p:nvPr/>
        </p:nvSpPr>
        <p:spPr>
          <a:xfrm>
            <a:off x="311775" y="4265975"/>
            <a:ext cx="386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Listen to the singalong story by clicking on the picture.</a:t>
            </a:r>
            <a:endParaRPr/>
          </a:p>
        </p:txBody>
      </p:sp>
      <p:sp>
        <p:nvSpPr>
          <p:cNvPr id="405" name="Google Shape;405;p19"/>
          <p:cNvSpPr txBox="1"/>
          <p:nvPr/>
        </p:nvSpPr>
        <p:spPr>
          <a:xfrm>
            <a:off x="4292275" y="1360150"/>
            <a:ext cx="1919400" cy="3417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u="sng"/>
              <a:t>Activities</a:t>
            </a:r>
            <a:endParaRPr b="1" u="sng"/>
          </a:p>
          <a:p>
            <a:pPr indent="0" lvl="0" marL="0" rtl="0" algn="l">
              <a:spcBef>
                <a:spcPts val="0"/>
              </a:spcBef>
              <a:spcAft>
                <a:spcPts val="0"/>
              </a:spcAft>
              <a:buNone/>
            </a:pPr>
            <a:r>
              <a:t/>
            </a:r>
            <a:endParaRPr/>
          </a:p>
          <a:p>
            <a:pPr indent="0" lvl="0" marL="0" rtl="0" algn="l">
              <a:spcBef>
                <a:spcPts val="0"/>
              </a:spcBef>
              <a:spcAft>
                <a:spcPts val="0"/>
              </a:spcAft>
              <a:buNone/>
            </a:pPr>
            <a:r>
              <a:rPr lang="en">
                <a:latin typeface="Nunito"/>
                <a:ea typeface="Nunito"/>
                <a:cs typeface="Nunito"/>
                <a:sym typeface="Nunito"/>
              </a:rPr>
              <a:t>Can you explain what ‘port side’ or ‘starboard’ mean on a boat? How could you remember which is which, if you were on a boat?</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Maybe you could design a pirate ship and label the parts. Make sure you add lots of detail. </a:t>
            </a:r>
            <a:endParaRPr>
              <a:latin typeface="Nunito"/>
              <a:ea typeface="Nunito"/>
              <a:cs typeface="Nunito"/>
              <a:sym typeface="Nunito"/>
            </a:endParaRPr>
          </a:p>
        </p:txBody>
      </p:sp>
      <p:sp>
        <p:nvSpPr>
          <p:cNvPr id="406" name="Google Shape;406;p19"/>
          <p:cNvSpPr txBox="1"/>
          <p:nvPr/>
        </p:nvSpPr>
        <p:spPr>
          <a:xfrm>
            <a:off x="7771250" y="2519800"/>
            <a:ext cx="733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07" name="Google Shape;407;p19"/>
          <p:cNvPicPr preferRelativeResize="0"/>
          <p:nvPr/>
        </p:nvPicPr>
        <p:blipFill>
          <a:blip r:embed="rId5">
            <a:alphaModFix/>
          </a:blip>
          <a:stretch>
            <a:fillRect/>
          </a:stretch>
        </p:blipFill>
        <p:spPr>
          <a:xfrm>
            <a:off x="6329075" y="1360150"/>
            <a:ext cx="2437001" cy="3465899"/>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11" name="Shape 411"/>
        <p:cNvGrpSpPr/>
        <p:nvPr/>
      </p:nvGrpSpPr>
      <p:grpSpPr>
        <a:xfrm>
          <a:off x="0" y="0"/>
          <a:ext cx="0" cy="0"/>
          <a:chOff x="0" y="0"/>
          <a:chExt cx="0" cy="0"/>
        </a:xfrm>
      </p:grpSpPr>
      <p:sp>
        <p:nvSpPr>
          <p:cNvPr id="412" name="Google Shape;412;p20"/>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800">
                <a:latin typeface="Comic Sans MS"/>
                <a:ea typeface="Comic Sans MS"/>
                <a:cs typeface="Comic Sans MS"/>
                <a:sym typeface="Comic Sans MS"/>
              </a:rPr>
              <a:t>Now do some movement to the</a:t>
            </a:r>
            <a:endParaRPr sz="2800">
              <a:latin typeface="Comic Sans MS"/>
              <a:ea typeface="Comic Sans MS"/>
              <a:cs typeface="Comic Sans MS"/>
              <a:sym typeface="Comic Sans MS"/>
            </a:endParaRPr>
          </a:p>
          <a:p>
            <a:pPr indent="0" lvl="0" marL="0" rtl="0" algn="ctr">
              <a:spcBef>
                <a:spcPts val="0"/>
              </a:spcBef>
              <a:spcAft>
                <a:spcPts val="0"/>
              </a:spcAft>
              <a:buNone/>
            </a:pPr>
            <a:r>
              <a:rPr lang="en" sz="2800">
                <a:latin typeface="Comic Sans MS"/>
                <a:ea typeface="Comic Sans MS"/>
                <a:cs typeface="Comic Sans MS"/>
                <a:sym typeface="Comic Sans MS"/>
              </a:rPr>
              <a:t>“Over the Deep Blue Sea “ song</a:t>
            </a:r>
            <a:endParaRPr sz="2800">
              <a:latin typeface="Comic Sans MS"/>
              <a:ea typeface="Comic Sans MS"/>
              <a:cs typeface="Comic Sans MS"/>
              <a:sym typeface="Comic Sans MS"/>
            </a:endParaRPr>
          </a:p>
        </p:txBody>
      </p:sp>
      <p:sp>
        <p:nvSpPr>
          <p:cNvPr id="413" name="Google Shape;413;p20"/>
          <p:cNvSpPr txBox="1"/>
          <p:nvPr>
            <p:ph idx="1" type="body"/>
          </p:nvPr>
        </p:nvSpPr>
        <p:spPr>
          <a:xfrm>
            <a:off x="1507075" y="1200147"/>
            <a:ext cx="6129900" cy="37257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a:latin typeface="Comic Sans MS"/>
                <a:ea typeface="Comic Sans MS"/>
                <a:cs typeface="Comic Sans MS"/>
                <a:sym typeface="Comic Sans MS"/>
              </a:rPr>
              <a:t>Click on the link</a:t>
            </a:r>
            <a:endParaRPr>
              <a:latin typeface="Comic Sans MS"/>
              <a:ea typeface="Comic Sans MS"/>
              <a:cs typeface="Comic Sans MS"/>
              <a:sym typeface="Comic Sans MS"/>
            </a:endParaRPr>
          </a:p>
          <a:p>
            <a:pPr indent="0" lvl="0" marL="0" rtl="0" algn="ctr">
              <a:spcBef>
                <a:spcPts val="600"/>
              </a:spcBef>
              <a:spcAft>
                <a:spcPts val="0"/>
              </a:spcAft>
              <a:buNone/>
            </a:pPr>
            <a:r>
              <a:rPr lang="en" u="sng">
                <a:solidFill>
                  <a:schemeClr val="hlink"/>
                </a:solidFill>
                <a:latin typeface="Comic Sans MS"/>
                <a:ea typeface="Comic Sans MS"/>
                <a:cs typeface="Comic Sans MS"/>
                <a:sym typeface="Comic Sans MS"/>
                <a:hlinkClick r:id="rId3"/>
              </a:rPr>
              <a:t>Over the Deep Blue Sea Song</a:t>
            </a:r>
            <a:endParaRPr>
              <a:latin typeface="Comic Sans MS"/>
              <a:ea typeface="Comic Sans MS"/>
              <a:cs typeface="Comic Sans MS"/>
              <a:sym typeface="Comic Sans MS"/>
            </a:endParaRPr>
          </a:p>
        </p:txBody>
      </p:sp>
      <p:pic>
        <p:nvPicPr>
          <p:cNvPr id="414" name="Google Shape;414;p20"/>
          <p:cNvPicPr preferRelativeResize="0"/>
          <p:nvPr/>
        </p:nvPicPr>
        <p:blipFill>
          <a:blip r:embed="rId4">
            <a:alphaModFix/>
          </a:blip>
          <a:stretch>
            <a:fillRect/>
          </a:stretch>
        </p:blipFill>
        <p:spPr>
          <a:xfrm>
            <a:off x="1984813" y="2144950"/>
            <a:ext cx="5174374" cy="2708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18" name="Shape 418"/>
        <p:cNvGrpSpPr/>
        <p:nvPr/>
      </p:nvGrpSpPr>
      <p:grpSpPr>
        <a:xfrm>
          <a:off x="0" y="0"/>
          <a:ext cx="0" cy="0"/>
          <a:chOff x="0" y="0"/>
          <a:chExt cx="0" cy="0"/>
        </a:xfrm>
      </p:grpSpPr>
      <p:sp>
        <p:nvSpPr>
          <p:cNvPr id="419" name="Google Shape;419;p21"/>
          <p:cNvSpPr txBox="1"/>
          <p:nvPr>
            <p:ph type="title"/>
          </p:nvPr>
        </p:nvSpPr>
        <p:spPr>
          <a:xfrm>
            <a:off x="1507075" y="205975"/>
            <a:ext cx="6129900" cy="857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Writing</a:t>
            </a:r>
            <a:endParaRPr b="1">
              <a:latin typeface="Happy Monkey"/>
              <a:ea typeface="Happy Monkey"/>
              <a:cs typeface="Happy Monkey"/>
              <a:sym typeface="Happy Monkey"/>
            </a:endParaRPr>
          </a:p>
        </p:txBody>
      </p:sp>
      <p:pic>
        <p:nvPicPr>
          <p:cNvPr id="420" name="Google Shape;420;p21"/>
          <p:cNvPicPr preferRelativeResize="0"/>
          <p:nvPr/>
        </p:nvPicPr>
        <p:blipFill>
          <a:blip r:embed="rId3">
            <a:alphaModFix/>
          </a:blip>
          <a:stretch>
            <a:fillRect/>
          </a:stretch>
        </p:blipFill>
        <p:spPr>
          <a:xfrm>
            <a:off x="277756" y="3169725"/>
            <a:ext cx="1785702" cy="1593551"/>
          </a:xfrm>
          <a:prstGeom prst="rect">
            <a:avLst/>
          </a:prstGeom>
          <a:noFill/>
          <a:ln>
            <a:noFill/>
          </a:ln>
        </p:spPr>
      </p:pic>
      <p:pic>
        <p:nvPicPr>
          <p:cNvPr id="421" name="Google Shape;421;p21"/>
          <p:cNvPicPr preferRelativeResize="0"/>
          <p:nvPr/>
        </p:nvPicPr>
        <p:blipFill>
          <a:blip r:embed="rId4">
            <a:alphaModFix/>
          </a:blip>
          <a:stretch>
            <a:fillRect/>
          </a:stretch>
        </p:blipFill>
        <p:spPr>
          <a:xfrm>
            <a:off x="277762" y="1724513"/>
            <a:ext cx="1997276" cy="1313750"/>
          </a:xfrm>
          <a:prstGeom prst="rect">
            <a:avLst/>
          </a:prstGeom>
          <a:noFill/>
          <a:ln>
            <a:noFill/>
          </a:ln>
        </p:spPr>
      </p:pic>
      <p:pic>
        <p:nvPicPr>
          <p:cNvPr id="422" name="Google Shape;422;p21">
            <a:hlinkClick r:id="rId5"/>
          </p:cNvPr>
          <p:cNvPicPr preferRelativeResize="0"/>
          <p:nvPr/>
        </p:nvPicPr>
        <p:blipFill>
          <a:blip r:embed="rId6">
            <a:alphaModFix/>
          </a:blip>
          <a:stretch>
            <a:fillRect/>
          </a:stretch>
        </p:blipFill>
        <p:spPr>
          <a:xfrm>
            <a:off x="6561837" y="3169717"/>
            <a:ext cx="1909999" cy="1293674"/>
          </a:xfrm>
          <a:prstGeom prst="rect">
            <a:avLst/>
          </a:prstGeom>
          <a:noFill/>
          <a:ln>
            <a:noFill/>
          </a:ln>
        </p:spPr>
      </p:pic>
      <p:pic>
        <p:nvPicPr>
          <p:cNvPr id="423" name="Google Shape;423;p21">
            <a:hlinkClick r:id="rId7"/>
          </p:cNvPr>
          <p:cNvPicPr preferRelativeResize="0"/>
          <p:nvPr/>
        </p:nvPicPr>
        <p:blipFill>
          <a:blip r:embed="rId8">
            <a:alphaModFix/>
          </a:blip>
          <a:stretch>
            <a:fillRect/>
          </a:stretch>
        </p:blipFill>
        <p:spPr>
          <a:xfrm>
            <a:off x="6579053" y="1658691"/>
            <a:ext cx="1875536" cy="1293676"/>
          </a:xfrm>
          <a:prstGeom prst="rect">
            <a:avLst/>
          </a:prstGeom>
          <a:noFill/>
          <a:ln>
            <a:noFill/>
          </a:ln>
        </p:spPr>
      </p:pic>
      <p:sp>
        <p:nvSpPr>
          <p:cNvPr id="424" name="Google Shape;424;p21"/>
          <p:cNvSpPr txBox="1"/>
          <p:nvPr/>
        </p:nvSpPr>
        <p:spPr>
          <a:xfrm>
            <a:off x="6278725" y="951600"/>
            <a:ext cx="25590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Sniglet"/>
                <a:ea typeface="Sniglet"/>
                <a:cs typeface="Sniglet"/>
                <a:sym typeface="Sniglet"/>
              </a:rPr>
              <a:t>Grab your favourite pen, click the YouTube links below, and practice some ‘Tricky Words’</a:t>
            </a:r>
            <a:endParaRPr b="1" sz="1200">
              <a:latin typeface="Sniglet"/>
              <a:ea typeface="Sniglet"/>
              <a:cs typeface="Sniglet"/>
              <a:sym typeface="Sniglet"/>
            </a:endParaRPr>
          </a:p>
        </p:txBody>
      </p:sp>
      <p:sp>
        <p:nvSpPr>
          <p:cNvPr id="425" name="Google Shape;425;p21"/>
          <p:cNvSpPr txBox="1"/>
          <p:nvPr/>
        </p:nvSpPr>
        <p:spPr>
          <a:xfrm>
            <a:off x="322675" y="860168"/>
            <a:ext cx="22914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Sniglet"/>
                <a:ea typeface="Sniglet"/>
                <a:cs typeface="Sniglet"/>
                <a:sym typeface="Sniglet"/>
              </a:rPr>
              <a:t>Go on an ‘Alphabet Scavenger Hunt’ at home, around the garden</a:t>
            </a:r>
            <a:r>
              <a:rPr b="1" lang="en" sz="1200">
                <a:latin typeface="Sniglet"/>
                <a:ea typeface="Sniglet"/>
                <a:cs typeface="Sniglet"/>
                <a:sym typeface="Sniglet"/>
              </a:rPr>
              <a:t> or park.</a:t>
            </a:r>
            <a:endParaRPr b="1" sz="1200">
              <a:latin typeface="Sniglet"/>
              <a:ea typeface="Sniglet"/>
              <a:cs typeface="Sniglet"/>
              <a:sym typeface="Sniglet"/>
            </a:endParaRPr>
          </a:p>
        </p:txBody>
      </p:sp>
      <p:sp>
        <p:nvSpPr>
          <p:cNvPr id="426" name="Google Shape;426;p21"/>
          <p:cNvSpPr txBox="1"/>
          <p:nvPr/>
        </p:nvSpPr>
        <p:spPr>
          <a:xfrm>
            <a:off x="3616974" y="858620"/>
            <a:ext cx="19101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Sniglet"/>
                <a:ea typeface="Sniglet"/>
                <a:cs typeface="Sniglet"/>
                <a:sym typeface="Sniglet"/>
              </a:rPr>
              <a:t>Write some sentences about these funny pictures!</a:t>
            </a:r>
            <a:endParaRPr b="1" sz="1200">
              <a:latin typeface="Sniglet"/>
              <a:ea typeface="Sniglet"/>
              <a:cs typeface="Sniglet"/>
              <a:sym typeface="Sniglet"/>
            </a:endParaRPr>
          </a:p>
        </p:txBody>
      </p:sp>
      <p:pic>
        <p:nvPicPr>
          <p:cNvPr id="427" name="Google Shape;427;p21"/>
          <p:cNvPicPr preferRelativeResize="0"/>
          <p:nvPr/>
        </p:nvPicPr>
        <p:blipFill rotWithShape="1">
          <a:blip r:embed="rId9">
            <a:alphaModFix/>
          </a:blip>
          <a:srcRect b="0" l="0" r="4716" t="0"/>
          <a:stretch/>
        </p:blipFill>
        <p:spPr>
          <a:xfrm>
            <a:off x="2813100" y="1559675"/>
            <a:ext cx="1545625" cy="1703999"/>
          </a:xfrm>
          <a:prstGeom prst="rect">
            <a:avLst/>
          </a:prstGeom>
          <a:noFill/>
          <a:ln>
            <a:noFill/>
          </a:ln>
        </p:spPr>
      </p:pic>
      <p:pic>
        <p:nvPicPr>
          <p:cNvPr id="428" name="Google Shape;428;p21"/>
          <p:cNvPicPr preferRelativeResize="0"/>
          <p:nvPr/>
        </p:nvPicPr>
        <p:blipFill rotWithShape="1">
          <a:blip r:embed="rId10">
            <a:alphaModFix/>
          </a:blip>
          <a:srcRect b="12973" l="31194" r="30675" t="14261"/>
          <a:stretch/>
        </p:blipFill>
        <p:spPr>
          <a:xfrm>
            <a:off x="4624184" y="1559674"/>
            <a:ext cx="1389102" cy="1988026"/>
          </a:xfrm>
          <a:prstGeom prst="rect">
            <a:avLst/>
          </a:prstGeom>
          <a:noFill/>
          <a:ln>
            <a:noFill/>
          </a:ln>
        </p:spPr>
      </p:pic>
      <p:sp>
        <p:nvSpPr>
          <p:cNvPr id="429" name="Google Shape;429;p21"/>
          <p:cNvSpPr txBox="1"/>
          <p:nvPr/>
        </p:nvSpPr>
        <p:spPr>
          <a:xfrm>
            <a:off x="4363675" y="4044000"/>
            <a:ext cx="1910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Sniglet"/>
                <a:ea typeface="Sniglet"/>
                <a:cs typeface="Sniglet"/>
                <a:sym typeface="Sniglet"/>
              </a:rPr>
              <a:t>Draw a speech bubble and write what this police officer might be saying.</a:t>
            </a:r>
            <a:endParaRPr b="1" sz="1100">
              <a:latin typeface="Sniglet"/>
              <a:ea typeface="Sniglet"/>
              <a:cs typeface="Sniglet"/>
              <a:sym typeface="Sniglet"/>
            </a:endParaRPr>
          </a:p>
        </p:txBody>
      </p:sp>
      <p:pic>
        <p:nvPicPr>
          <p:cNvPr id="430" name="Google Shape;430;p21"/>
          <p:cNvPicPr preferRelativeResize="0"/>
          <p:nvPr/>
        </p:nvPicPr>
        <p:blipFill>
          <a:blip r:embed="rId11">
            <a:alphaModFix/>
          </a:blip>
          <a:stretch>
            <a:fillRect/>
          </a:stretch>
        </p:blipFill>
        <p:spPr>
          <a:xfrm>
            <a:off x="2973169" y="3427225"/>
            <a:ext cx="1225474" cy="1498474"/>
          </a:xfrm>
          <a:prstGeom prst="rect">
            <a:avLst/>
          </a:prstGeom>
          <a:noFill/>
          <a:ln>
            <a:noFill/>
          </a:ln>
        </p:spPr>
      </p:pic>
      <p:sp>
        <p:nvSpPr>
          <p:cNvPr id="431" name="Google Shape;431;p21"/>
          <p:cNvSpPr/>
          <p:nvPr/>
        </p:nvSpPr>
        <p:spPr>
          <a:xfrm>
            <a:off x="2614075" y="3427225"/>
            <a:ext cx="579900" cy="455700"/>
          </a:xfrm>
          <a:prstGeom prst="wedgeRoundRectCallout">
            <a:avLst>
              <a:gd fmla="val 108447" name="adj1"/>
              <a:gd fmla="val 78801" name="adj2"/>
              <a:gd fmla="val 0" name="adj3"/>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435" name="Shape 435"/>
        <p:cNvGrpSpPr/>
        <p:nvPr/>
      </p:nvGrpSpPr>
      <p:grpSpPr>
        <a:xfrm>
          <a:off x="0" y="0"/>
          <a:ext cx="0" cy="0"/>
          <a:chOff x="0" y="0"/>
          <a:chExt cx="0" cy="0"/>
        </a:xfrm>
      </p:grpSpPr>
      <p:sp>
        <p:nvSpPr>
          <p:cNvPr id="436" name="Google Shape;436;p22"/>
          <p:cNvSpPr txBox="1"/>
          <p:nvPr>
            <p:ph type="title"/>
          </p:nvPr>
        </p:nvSpPr>
        <p:spPr>
          <a:xfrm>
            <a:off x="209275" y="1456125"/>
            <a:ext cx="1943400" cy="759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Happy Monkey"/>
                <a:ea typeface="Happy Monkey"/>
                <a:cs typeface="Happy Monkey"/>
                <a:sym typeface="Happy Monkey"/>
              </a:rPr>
              <a:t>Maths</a:t>
            </a:r>
            <a:endParaRPr b="1">
              <a:latin typeface="Happy Monkey"/>
              <a:ea typeface="Happy Monkey"/>
              <a:cs typeface="Happy Monkey"/>
              <a:sym typeface="Happy Monkey"/>
            </a:endParaRPr>
          </a:p>
        </p:txBody>
      </p:sp>
      <p:pic>
        <p:nvPicPr>
          <p:cNvPr id="437" name="Google Shape;437;p22"/>
          <p:cNvPicPr preferRelativeResize="0"/>
          <p:nvPr/>
        </p:nvPicPr>
        <p:blipFill>
          <a:blip r:embed="rId3">
            <a:alphaModFix/>
          </a:blip>
          <a:stretch>
            <a:fillRect/>
          </a:stretch>
        </p:blipFill>
        <p:spPr>
          <a:xfrm>
            <a:off x="2583751" y="2497627"/>
            <a:ext cx="6560251" cy="2645874"/>
          </a:xfrm>
          <a:prstGeom prst="rect">
            <a:avLst/>
          </a:prstGeom>
          <a:noFill/>
          <a:ln>
            <a:noFill/>
          </a:ln>
        </p:spPr>
      </p:pic>
      <p:sp>
        <p:nvSpPr>
          <p:cNvPr id="438" name="Google Shape;438;p22"/>
          <p:cNvSpPr txBox="1"/>
          <p:nvPr/>
        </p:nvSpPr>
        <p:spPr>
          <a:xfrm>
            <a:off x="4524475" y="1989125"/>
            <a:ext cx="316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Slab"/>
                <a:ea typeface="Roboto Slab"/>
                <a:cs typeface="Roboto Slab"/>
                <a:sym typeface="Roboto Slab"/>
              </a:rPr>
              <a:t>Position and Orientation</a:t>
            </a:r>
            <a:endParaRPr b="1" sz="1800" u="sng">
              <a:latin typeface="Roboto Slab"/>
              <a:ea typeface="Roboto Slab"/>
              <a:cs typeface="Roboto Slab"/>
              <a:sym typeface="Roboto Slab"/>
            </a:endParaRPr>
          </a:p>
        </p:txBody>
      </p:sp>
      <p:sp>
        <p:nvSpPr>
          <p:cNvPr id="439" name="Google Shape;439;p22"/>
          <p:cNvSpPr txBox="1"/>
          <p:nvPr/>
        </p:nvSpPr>
        <p:spPr>
          <a:xfrm>
            <a:off x="5846050" y="419225"/>
            <a:ext cx="22383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u="sng">
                <a:latin typeface="Roboto Slab"/>
                <a:ea typeface="Roboto Slab"/>
                <a:cs typeface="Roboto Slab"/>
                <a:sym typeface="Roboto Slab"/>
              </a:rPr>
              <a:t>Mathletics Challenge!</a:t>
            </a:r>
            <a:endParaRPr b="1" sz="1700" u="sng">
              <a:latin typeface="Roboto Slab"/>
              <a:ea typeface="Roboto Slab"/>
              <a:cs typeface="Roboto Slab"/>
              <a:sym typeface="Roboto Slab"/>
            </a:endParaRPr>
          </a:p>
          <a:p>
            <a:pPr indent="0" lvl="0" marL="0" rtl="0" algn="ctr">
              <a:spcBef>
                <a:spcPts val="0"/>
              </a:spcBef>
              <a:spcAft>
                <a:spcPts val="0"/>
              </a:spcAft>
              <a:buNone/>
            </a:pPr>
            <a:r>
              <a:rPr b="1" lang="en">
                <a:latin typeface="Roboto Slab"/>
                <a:ea typeface="Roboto Slab"/>
                <a:cs typeface="Roboto Slab"/>
                <a:sym typeface="Roboto Slab"/>
              </a:rPr>
              <a:t>Have a go earning some points on mathletics… Can you get 1000 points this week?</a:t>
            </a:r>
            <a:endParaRPr b="1">
              <a:latin typeface="Roboto Slab"/>
              <a:ea typeface="Roboto Slab"/>
              <a:cs typeface="Roboto Slab"/>
              <a:sym typeface="Roboto Slab"/>
            </a:endParaRPr>
          </a:p>
        </p:txBody>
      </p:sp>
      <p:pic>
        <p:nvPicPr>
          <p:cNvPr descr="Go up into space as you count up by twos with a dog and a song on a crazy rocket cruise! The Counting by Twos song teaches skip counting by 2. If you are learning to count or teaching math and early years numeracy, the Counting by 2's song by Scratch Garden is the best way to get there!&#10;&#10;Our 2ND CHANNEL is on Patreon! ►► https://www.patreon.com/scratchgarden ◄◄&#10;&#10;Watch more Counting Videos from Scratch Garden: https://www.youtube.com/playlist?list=PL_ym6QHjS1sw5Oq_JV_9aqldJqA4Pn1yK&#10;&#10;Watch many more fun Scratch Garden Educational Videos here: https://www.youtube.com/playlist?list=PL_ym6QHjS1szUhzH9URPbDflLczfPHF6P  &#10;&#10;Scratch Garden makes entertaining educational videos for people that like to laugh and learn! Please Subscribe to see more great fun learning videos from Scratch Garden! https://goo.gl/1biPjA&#10;&#10;OUR FIRST BOOK IS NOW AVAILABLE! http://amzn.to/2Fm2B0L&#10;&#10;Website: https://www.scratchgarden.com&#10;Instagram: https://www.instagram.com/scratchgarden&#10;Facebook: https://www.facebook.com/scratchgarden&#10;&#10;#scratchgardensongs #countingsongs #countingbytwos" id="440" name="Google Shape;440;p22" title="The Counting by Twos Song | Counting Songs | Scratch Garden">
            <a:hlinkClick r:id="rId4"/>
          </p:cNvPr>
          <p:cNvPicPr preferRelativeResize="0"/>
          <p:nvPr/>
        </p:nvPicPr>
        <p:blipFill>
          <a:blip r:embed="rId5">
            <a:alphaModFix/>
          </a:blip>
          <a:stretch>
            <a:fillRect/>
          </a:stretch>
        </p:blipFill>
        <p:spPr>
          <a:xfrm>
            <a:off x="139100" y="2773050"/>
            <a:ext cx="2278951" cy="1709213"/>
          </a:xfrm>
          <a:prstGeom prst="rect">
            <a:avLst/>
          </a:prstGeom>
          <a:noFill/>
          <a:ln>
            <a:noFill/>
          </a:ln>
        </p:spPr>
      </p:pic>
      <p:sp>
        <p:nvSpPr>
          <p:cNvPr id="441" name="Google Shape;441;p22"/>
          <p:cNvSpPr txBox="1"/>
          <p:nvPr/>
        </p:nvSpPr>
        <p:spPr>
          <a:xfrm>
            <a:off x="359550" y="2330175"/>
            <a:ext cx="1943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Roboto Slab"/>
                <a:ea typeface="Roboto Slab"/>
                <a:cs typeface="Roboto Slab"/>
                <a:sym typeface="Roboto Slab"/>
              </a:rPr>
              <a:t>Counting by 2’s…</a:t>
            </a:r>
            <a:endParaRPr b="1" sz="1700">
              <a:latin typeface="Roboto Slab"/>
              <a:ea typeface="Roboto Slab"/>
              <a:cs typeface="Roboto Slab"/>
              <a:sym typeface="Roboto Slab"/>
            </a:endParaRPr>
          </a:p>
        </p:txBody>
      </p:sp>
      <p:sp>
        <p:nvSpPr>
          <p:cNvPr id="442" name="Google Shape;442;p22"/>
          <p:cNvSpPr txBox="1"/>
          <p:nvPr/>
        </p:nvSpPr>
        <p:spPr>
          <a:xfrm>
            <a:off x="1976550" y="60300"/>
            <a:ext cx="3869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Roboto Slab"/>
                <a:ea typeface="Roboto Slab"/>
                <a:cs typeface="Roboto Slab"/>
                <a:sym typeface="Roboto Slab"/>
              </a:rPr>
              <a:t>Challenge #1: Finding and naming shapes: </a:t>
            </a:r>
            <a:endParaRPr b="1" sz="1900">
              <a:latin typeface="Roboto Slab"/>
              <a:ea typeface="Roboto Slab"/>
              <a:cs typeface="Roboto Slab"/>
              <a:sym typeface="Roboto Slab"/>
            </a:endParaRPr>
          </a:p>
          <a:p>
            <a:pPr indent="0" lvl="0" marL="0" rtl="0" algn="l">
              <a:spcBef>
                <a:spcPts val="0"/>
              </a:spcBef>
              <a:spcAft>
                <a:spcPts val="0"/>
              </a:spcAft>
              <a:buNone/>
            </a:pPr>
            <a:r>
              <a:t/>
            </a:r>
            <a:endParaRPr>
              <a:latin typeface="Roboto Slab Light"/>
              <a:ea typeface="Roboto Slab Light"/>
              <a:cs typeface="Roboto Slab Light"/>
              <a:sym typeface="Roboto Slab Light"/>
            </a:endParaRPr>
          </a:p>
          <a:p>
            <a:pPr indent="0" lvl="0" marL="0" rtl="0" algn="l">
              <a:spcBef>
                <a:spcPts val="0"/>
              </a:spcBef>
              <a:spcAft>
                <a:spcPts val="0"/>
              </a:spcAft>
              <a:buNone/>
            </a:pPr>
            <a:r>
              <a:rPr lang="en">
                <a:latin typeface="Roboto Slab Light"/>
                <a:ea typeface="Roboto Slab Light"/>
                <a:cs typeface="Roboto Slab Light"/>
                <a:sym typeface="Roboto Slab Light"/>
              </a:rPr>
              <a:t>What kind of shapes can you find around your house and/or garden?? </a:t>
            </a:r>
            <a:endParaRPr>
              <a:latin typeface="Roboto Slab Light"/>
              <a:ea typeface="Roboto Slab Light"/>
              <a:cs typeface="Roboto Slab Light"/>
              <a:sym typeface="Roboto Slab Light"/>
            </a:endParaRPr>
          </a:p>
          <a:p>
            <a:pPr indent="0" lvl="0" marL="0" rtl="0" algn="l">
              <a:spcBef>
                <a:spcPts val="0"/>
              </a:spcBef>
              <a:spcAft>
                <a:spcPts val="0"/>
              </a:spcAft>
              <a:buNone/>
            </a:pPr>
            <a:r>
              <a:rPr lang="en">
                <a:latin typeface="Roboto Slab Light"/>
                <a:ea typeface="Roboto Slab Light"/>
                <a:cs typeface="Roboto Slab Light"/>
                <a:sym typeface="Roboto Slab Light"/>
              </a:rPr>
              <a:t>Can you name them? </a:t>
            </a:r>
            <a:endParaRPr>
              <a:latin typeface="Roboto Slab Light"/>
              <a:ea typeface="Roboto Slab Light"/>
              <a:cs typeface="Roboto Slab Light"/>
              <a:sym typeface="Roboto Slab Light"/>
            </a:endParaRPr>
          </a:p>
          <a:p>
            <a:pPr indent="0" lvl="0" marL="0" rtl="0" algn="l">
              <a:spcBef>
                <a:spcPts val="0"/>
              </a:spcBef>
              <a:spcAft>
                <a:spcPts val="0"/>
              </a:spcAft>
              <a:buNone/>
            </a:pPr>
            <a:r>
              <a:rPr lang="en">
                <a:latin typeface="Roboto Slab Light"/>
                <a:ea typeface="Roboto Slab Light"/>
                <a:cs typeface="Roboto Slab Light"/>
                <a:sym typeface="Roboto Slab Light"/>
              </a:rPr>
              <a:t>Take a photo or draw these shapes. </a:t>
            </a:r>
            <a:endParaRPr>
              <a:latin typeface="Roboto Slab Light"/>
              <a:ea typeface="Roboto Slab Light"/>
              <a:cs typeface="Roboto Slab Light"/>
              <a:sym typeface="Roboto Slab Light"/>
            </a:endParaRPr>
          </a:p>
          <a:p>
            <a:pPr indent="0" lvl="0" marL="0" rtl="0" algn="l">
              <a:spcBef>
                <a:spcPts val="0"/>
              </a:spcBef>
              <a:spcAft>
                <a:spcPts val="0"/>
              </a:spcAft>
              <a:buNone/>
            </a:pPr>
            <a:r>
              <a:rPr lang="en">
                <a:latin typeface="Roboto Slab Light"/>
                <a:ea typeface="Roboto Slab Light"/>
                <a:cs typeface="Roboto Slab Light"/>
                <a:sym typeface="Roboto Slab Light"/>
              </a:rPr>
              <a:t>What makes them the same? </a:t>
            </a:r>
            <a:endParaRPr>
              <a:latin typeface="Roboto Slab Light"/>
              <a:ea typeface="Roboto Slab Light"/>
              <a:cs typeface="Roboto Slab Light"/>
              <a:sym typeface="Roboto Slab Light"/>
            </a:endParaRPr>
          </a:p>
          <a:p>
            <a:pPr indent="0" lvl="0" marL="0" rtl="0" algn="l">
              <a:spcBef>
                <a:spcPts val="0"/>
              </a:spcBef>
              <a:spcAft>
                <a:spcPts val="0"/>
              </a:spcAft>
              <a:buNone/>
            </a:pPr>
            <a:r>
              <a:rPr lang="en">
                <a:latin typeface="Roboto Slab Light"/>
                <a:ea typeface="Roboto Slab Light"/>
                <a:cs typeface="Roboto Slab Light"/>
                <a:sym typeface="Roboto Slab Light"/>
              </a:rPr>
              <a:t>What makes them different?</a:t>
            </a:r>
            <a:endParaRPr>
              <a:latin typeface="Roboto Slab Light"/>
              <a:ea typeface="Roboto Slab Light"/>
              <a:cs typeface="Roboto Slab Light"/>
              <a:sym typeface="Roboto Slab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Hortensi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